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6"/>
  </p:notesMasterIdLst>
  <p:sldIdLst>
    <p:sldId id="256" r:id="rId2"/>
    <p:sldId id="261" r:id="rId3"/>
    <p:sldId id="271" r:id="rId4"/>
    <p:sldId id="322" r:id="rId5"/>
    <p:sldId id="316" r:id="rId6"/>
    <p:sldId id="314" r:id="rId7"/>
    <p:sldId id="317" r:id="rId8"/>
    <p:sldId id="319" r:id="rId9"/>
    <p:sldId id="318" r:id="rId10"/>
    <p:sldId id="320" r:id="rId11"/>
    <p:sldId id="321" r:id="rId12"/>
    <p:sldId id="315" r:id="rId13"/>
    <p:sldId id="262" r:id="rId14"/>
    <p:sldId id="263" r:id="rId15"/>
  </p:sldIdLst>
  <p:sldSz cx="9144000" cy="5143500" type="screen16x9"/>
  <p:notesSz cx="6858000" cy="9144000"/>
  <p:embeddedFontLst>
    <p:embeddedFont>
      <p:font typeface="Amatic SC" pitchFamily="2" charset="-79"/>
      <p:regular r:id="rId17"/>
      <p:bold r:id="rId18"/>
    </p:embeddedFont>
    <p:embeddedFont>
      <p:font typeface="Anaheim" panose="02000503000000000000" pitchFamily="2" charset="77"/>
      <p:regular r:id="rId19"/>
    </p:embeddedFont>
    <p:embeddedFont>
      <p:font typeface="Anek Latin" pitchFamily="2" charset="77"/>
      <p:regular r:id="rId20"/>
      <p:bold r:id="rId21"/>
    </p:embeddedFont>
    <p:embeddedFont>
      <p:font typeface="Baskervville" pitchFamily="2" charset="0"/>
      <p:regular r:id="rId22"/>
      <p:italic r:id="rId23"/>
    </p:embeddedFont>
    <p:embeddedFont>
      <p:font typeface="Bebas Neue" panose="020B0606020202050201" pitchFamily="34" charset="77"/>
      <p:regular r:id="rId24"/>
    </p:embeddedFont>
    <p:embeddedFont>
      <p:font typeface="Proxima Nova" panose="02000506030000020004" pitchFamily="2" charset="0"/>
      <p:regular r:id="rId25"/>
      <p:bold r:id="rId26"/>
      <p:italic r:id="rId27"/>
      <p:boldItalic r:id="rId28"/>
    </p:embeddedFont>
    <p:embeddedFont>
      <p:font typeface="PT Sans" panose="020B0503020203020204" pitchFamily="34" charset="77"/>
      <p:regular r:id="rId29"/>
      <p:bold r:id="rId30"/>
      <p:italic r:id="rId31"/>
      <p:boldItalic r:id="rId32"/>
    </p:embeddedFont>
    <p:embeddedFont>
      <p:font typeface="Roboto Medium" panose="020F050202020403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AFEB99-A41C-4B96-AF4E-C33A8C57C7B9}">
  <a:tblStyle styleId="{A0AFEB99-A41C-4B96-AF4E-C33A8C57C7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1DBD29-8EC7-4F1D-A2F2-FDB0B39E249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083627ccf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083627ccf9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083627ccf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083627ccf9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083627ccf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083627ccf9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522600" y="393450"/>
            <a:ext cx="8098800" cy="4356600"/>
          </a:xfrm>
          <a:prstGeom prst="roundRect">
            <a:avLst>
              <a:gd name="adj" fmla="val 392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396950" y="906650"/>
            <a:ext cx="6350100" cy="259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436150" y="3720250"/>
            <a:ext cx="4271700" cy="450000"/>
          </a:xfrm>
          <a:prstGeom prst="rect">
            <a:avLst/>
          </a:prstGeom>
          <a:solidFill>
            <a:schemeClr val="lt2"/>
          </a:solidFill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638900"/>
            <a:ext cx="6576000" cy="136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800" b="0">
                <a:latin typeface="Anek Latin"/>
                <a:ea typeface="Anek Latin"/>
                <a:cs typeface="Anek Latin"/>
                <a:sym typeface="Anek Lat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404300" y="3007500"/>
            <a:ext cx="6335400" cy="497100"/>
          </a:xfrm>
          <a:prstGeom prst="rect">
            <a:avLst/>
          </a:prstGeom>
          <a:solidFill>
            <a:schemeClr val="lt2"/>
          </a:solidFill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667500" y="517800"/>
            <a:ext cx="7809000" cy="4107900"/>
          </a:xfrm>
          <a:prstGeom prst="roundRect">
            <a:avLst>
              <a:gd name="adj" fmla="val 392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1215700" y="2252370"/>
            <a:ext cx="3092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2"/>
          </p:nvPr>
        </p:nvSpPr>
        <p:spPr>
          <a:xfrm>
            <a:off x="4835915" y="2252370"/>
            <a:ext cx="3092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3"/>
          </p:nvPr>
        </p:nvSpPr>
        <p:spPr>
          <a:xfrm>
            <a:off x="1215700" y="3781975"/>
            <a:ext cx="3092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4835915" y="3781975"/>
            <a:ext cx="3092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5" hasCustomPrompt="1"/>
          </p:nvPr>
        </p:nvSpPr>
        <p:spPr>
          <a:xfrm>
            <a:off x="2269064" y="1403975"/>
            <a:ext cx="985500" cy="447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 b="0">
                <a:solidFill>
                  <a:schemeClr val="lt2"/>
                </a:solidFill>
                <a:latin typeface="Anek Latin"/>
                <a:ea typeface="Anek Latin"/>
                <a:cs typeface="Anek Latin"/>
                <a:sym typeface="Anek Lat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6" hasCustomPrompt="1"/>
          </p:nvPr>
        </p:nvSpPr>
        <p:spPr>
          <a:xfrm>
            <a:off x="2269064" y="2933589"/>
            <a:ext cx="985500" cy="447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 b="0">
                <a:solidFill>
                  <a:schemeClr val="lt2"/>
                </a:solidFill>
                <a:latin typeface="Anek Latin"/>
                <a:ea typeface="Anek Latin"/>
                <a:cs typeface="Anek Latin"/>
                <a:sym typeface="Anek Lat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7" hasCustomPrompt="1"/>
          </p:nvPr>
        </p:nvSpPr>
        <p:spPr>
          <a:xfrm>
            <a:off x="5889280" y="1403975"/>
            <a:ext cx="985500" cy="447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 b="0">
                <a:solidFill>
                  <a:schemeClr val="lt2"/>
                </a:solidFill>
                <a:latin typeface="Anek Latin"/>
                <a:ea typeface="Anek Latin"/>
                <a:cs typeface="Anek Latin"/>
                <a:sym typeface="Anek Lat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8" hasCustomPrompt="1"/>
          </p:nvPr>
        </p:nvSpPr>
        <p:spPr>
          <a:xfrm>
            <a:off x="5889280" y="2933589"/>
            <a:ext cx="985500" cy="447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 b="0">
                <a:solidFill>
                  <a:schemeClr val="lt2"/>
                </a:solidFill>
                <a:latin typeface="Anek Latin"/>
                <a:ea typeface="Anek Latin"/>
                <a:cs typeface="Anek Latin"/>
                <a:sym typeface="Anek Lat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9"/>
          </p:nvPr>
        </p:nvSpPr>
        <p:spPr>
          <a:xfrm>
            <a:off x="1215700" y="1963369"/>
            <a:ext cx="30924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 i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4835915" y="1963369"/>
            <a:ext cx="30924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 i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4"/>
          </p:nvPr>
        </p:nvSpPr>
        <p:spPr>
          <a:xfrm>
            <a:off x="1215700" y="3493049"/>
            <a:ext cx="30924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 i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15"/>
          </p:nvPr>
        </p:nvSpPr>
        <p:spPr>
          <a:xfrm>
            <a:off x="4835915" y="3493049"/>
            <a:ext cx="30924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 i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2117550" y="3416575"/>
            <a:ext cx="4908900" cy="772200"/>
          </a:xfrm>
          <a:prstGeom prst="rect">
            <a:avLst/>
          </a:prstGeom>
          <a:solidFill>
            <a:schemeClr val="lt2"/>
          </a:solidFill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1226400" y="1446425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5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1037925" y="1347013"/>
            <a:ext cx="3409500" cy="16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1"/>
          </p:nvPr>
        </p:nvSpPr>
        <p:spPr>
          <a:xfrm>
            <a:off x="1037925" y="2978988"/>
            <a:ext cx="3409500" cy="8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>
            <a:spLocks noGrp="1"/>
          </p:cNvSpPr>
          <p:nvPr>
            <p:ph type="pic" idx="2"/>
          </p:nvPr>
        </p:nvSpPr>
        <p:spPr>
          <a:xfrm>
            <a:off x="4646175" y="1018650"/>
            <a:ext cx="3784500" cy="3106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978650" y="1380738"/>
            <a:ext cx="3233100" cy="13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1"/>
          </p:nvPr>
        </p:nvSpPr>
        <p:spPr>
          <a:xfrm>
            <a:off x="978650" y="2627413"/>
            <a:ext cx="32331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4862275" y="1819113"/>
            <a:ext cx="3321900" cy="71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ubTitle" idx="1"/>
          </p:nvPr>
        </p:nvSpPr>
        <p:spPr>
          <a:xfrm>
            <a:off x="4862425" y="2457088"/>
            <a:ext cx="33219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3997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1883588" y="1832750"/>
            <a:ext cx="3152400" cy="75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ubTitle" idx="1"/>
          </p:nvPr>
        </p:nvSpPr>
        <p:spPr>
          <a:xfrm>
            <a:off x="1883588" y="2507100"/>
            <a:ext cx="31524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/>
          <p:nvPr/>
        </p:nvSpPr>
        <p:spPr>
          <a:xfrm>
            <a:off x="667500" y="517800"/>
            <a:ext cx="7809000" cy="4107900"/>
          </a:xfrm>
          <a:prstGeom prst="roundRect">
            <a:avLst>
              <a:gd name="adj" fmla="val 392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ubTitle" idx="1"/>
          </p:nvPr>
        </p:nvSpPr>
        <p:spPr>
          <a:xfrm>
            <a:off x="5030947" y="2857835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2"/>
          </p:nvPr>
        </p:nvSpPr>
        <p:spPr>
          <a:xfrm>
            <a:off x="1607425" y="2857835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ubTitle" idx="3"/>
          </p:nvPr>
        </p:nvSpPr>
        <p:spPr>
          <a:xfrm>
            <a:off x="1607425" y="2370213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 i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4"/>
          </p:nvPr>
        </p:nvSpPr>
        <p:spPr>
          <a:xfrm>
            <a:off x="5030950" y="2370213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 i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/>
          <p:nvPr/>
        </p:nvSpPr>
        <p:spPr>
          <a:xfrm>
            <a:off x="667500" y="517800"/>
            <a:ext cx="7809000" cy="4107900"/>
          </a:xfrm>
          <a:prstGeom prst="roundRect">
            <a:avLst>
              <a:gd name="adj" fmla="val 392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1"/>
          </p:nvPr>
        </p:nvSpPr>
        <p:spPr>
          <a:xfrm>
            <a:off x="4737270" y="1475200"/>
            <a:ext cx="2947800" cy="27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ubTitle" idx="2"/>
          </p:nvPr>
        </p:nvSpPr>
        <p:spPr>
          <a:xfrm>
            <a:off x="1458925" y="1475200"/>
            <a:ext cx="2947800" cy="27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276050" y="1880575"/>
            <a:ext cx="6591900" cy="13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818400" y="925075"/>
            <a:ext cx="1507200" cy="955500"/>
          </a:xfrm>
          <a:prstGeom prst="rect">
            <a:avLst/>
          </a:prstGeom>
          <a:solidFill>
            <a:schemeClr val="dk2"/>
          </a:solidFill>
          <a:effectLst>
            <a:outerShdw blurRad="57150" dist="19050" dir="5400000" algn="bl" rotWithShape="0">
              <a:schemeClr val="dk2">
                <a:alpha val="64999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0">
                <a:solidFill>
                  <a:schemeClr val="lt2"/>
                </a:solidFill>
                <a:latin typeface="Anek Latin"/>
                <a:ea typeface="Anek Latin"/>
                <a:cs typeface="Anek Latin"/>
                <a:sym typeface="Anek Lat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038200" y="3204475"/>
            <a:ext cx="5067600" cy="407100"/>
          </a:xfrm>
          <a:prstGeom prst="rect">
            <a:avLst/>
          </a:prstGeom>
          <a:solidFill>
            <a:schemeClr val="lt2"/>
          </a:solidFill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_1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/>
          <p:nvPr/>
        </p:nvSpPr>
        <p:spPr>
          <a:xfrm>
            <a:off x="667500" y="517800"/>
            <a:ext cx="7809000" cy="4107900"/>
          </a:xfrm>
          <a:prstGeom prst="roundRect">
            <a:avLst>
              <a:gd name="adj" fmla="val 392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ubTitle" idx="1"/>
          </p:nvPr>
        </p:nvSpPr>
        <p:spPr>
          <a:xfrm>
            <a:off x="4854614" y="1443075"/>
            <a:ext cx="3463200" cy="27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ubTitle" idx="2"/>
          </p:nvPr>
        </p:nvSpPr>
        <p:spPr>
          <a:xfrm>
            <a:off x="826188" y="1443075"/>
            <a:ext cx="3755400" cy="27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2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/>
          <p:nvPr/>
        </p:nvSpPr>
        <p:spPr>
          <a:xfrm>
            <a:off x="667500" y="517800"/>
            <a:ext cx="7809000" cy="4107900"/>
          </a:xfrm>
          <a:prstGeom prst="roundRect">
            <a:avLst>
              <a:gd name="adj" fmla="val 392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subTitle" idx="1"/>
          </p:nvPr>
        </p:nvSpPr>
        <p:spPr>
          <a:xfrm>
            <a:off x="937625" y="285132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ubTitle" idx="2"/>
          </p:nvPr>
        </p:nvSpPr>
        <p:spPr>
          <a:xfrm>
            <a:off x="3484348" y="285132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subTitle" idx="3"/>
          </p:nvPr>
        </p:nvSpPr>
        <p:spPr>
          <a:xfrm>
            <a:off x="6031075" y="285132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ubTitle" idx="4"/>
          </p:nvPr>
        </p:nvSpPr>
        <p:spPr>
          <a:xfrm>
            <a:off x="937625" y="2396751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 i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ubTitle" idx="5"/>
          </p:nvPr>
        </p:nvSpPr>
        <p:spPr>
          <a:xfrm>
            <a:off x="3484348" y="2396751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 i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subTitle" idx="6"/>
          </p:nvPr>
        </p:nvSpPr>
        <p:spPr>
          <a:xfrm>
            <a:off x="6031075" y="2396751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 i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/>
          <p:nvPr/>
        </p:nvSpPr>
        <p:spPr>
          <a:xfrm>
            <a:off x="667500" y="517800"/>
            <a:ext cx="7809000" cy="4107900"/>
          </a:xfrm>
          <a:prstGeom prst="roundRect">
            <a:avLst>
              <a:gd name="adj" fmla="val 392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subTitle" idx="1"/>
          </p:nvPr>
        </p:nvSpPr>
        <p:spPr>
          <a:xfrm>
            <a:off x="2424850" y="20863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subTitle" idx="2"/>
          </p:nvPr>
        </p:nvSpPr>
        <p:spPr>
          <a:xfrm>
            <a:off x="4740954" y="20863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ubTitle" idx="3"/>
          </p:nvPr>
        </p:nvSpPr>
        <p:spPr>
          <a:xfrm>
            <a:off x="2424850" y="3519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subTitle" idx="4"/>
          </p:nvPr>
        </p:nvSpPr>
        <p:spPr>
          <a:xfrm>
            <a:off x="4740954" y="3519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ubTitle" idx="5"/>
          </p:nvPr>
        </p:nvSpPr>
        <p:spPr>
          <a:xfrm>
            <a:off x="2424850" y="180277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 i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subTitle" idx="6"/>
          </p:nvPr>
        </p:nvSpPr>
        <p:spPr>
          <a:xfrm>
            <a:off x="2424850" y="32362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 i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subTitle" idx="7"/>
          </p:nvPr>
        </p:nvSpPr>
        <p:spPr>
          <a:xfrm>
            <a:off x="4740950" y="180277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 i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8"/>
          </p:nvPr>
        </p:nvSpPr>
        <p:spPr>
          <a:xfrm>
            <a:off x="4740950" y="32362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 i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/>
          <p:nvPr/>
        </p:nvSpPr>
        <p:spPr>
          <a:xfrm>
            <a:off x="667500" y="517800"/>
            <a:ext cx="7809000" cy="4107900"/>
          </a:xfrm>
          <a:prstGeom prst="roundRect">
            <a:avLst>
              <a:gd name="adj" fmla="val 392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ubTitle" idx="1"/>
          </p:nvPr>
        </p:nvSpPr>
        <p:spPr>
          <a:xfrm>
            <a:off x="1109155" y="21309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ubTitle" idx="2"/>
          </p:nvPr>
        </p:nvSpPr>
        <p:spPr>
          <a:xfrm>
            <a:off x="3579000" y="21309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subTitle" idx="3"/>
          </p:nvPr>
        </p:nvSpPr>
        <p:spPr>
          <a:xfrm>
            <a:off x="1109155" y="3564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ubTitle" idx="4"/>
          </p:nvPr>
        </p:nvSpPr>
        <p:spPr>
          <a:xfrm>
            <a:off x="3579000" y="3564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ubTitle" idx="5"/>
          </p:nvPr>
        </p:nvSpPr>
        <p:spPr>
          <a:xfrm>
            <a:off x="6048845" y="21309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subTitle" idx="6"/>
          </p:nvPr>
        </p:nvSpPr>
        <p:spPr>
          <a:xfrm>
            <a:off x="6048845" y="3564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7"/>
          </p:nvPr>
        </p:nvSpPr>
        <p:spPr>
          <a:xfrm>
            <a:off x="1113055" y="1847363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 i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subTitle" idx="8"/>
          </p:nvPr>
        </p:nvSpPr>
        <p:spPr>
          <a:xfrm>
            <a:off x="3582900" y="1847363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 i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9"/>
          </p:nvPr>
        </p:nvSpPr>
        <p:spPr>
          <a:xfrm>
            <a:off x="6052745" y="1847363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 i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ubTitle" idx="13"/>
          </p:nvPr>
        </p:nvSpPr>
        <p:spPr>
          <a:xfrm>
            <a:off x="1113055" y="327962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 i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14"/>
          </p:nvPr>
        </p:nvSpPr>
        <p:spPr>
          <a:xfrm>
            <a:off x="3582900" y="327962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 i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subTitle" idx="15"/>
          </p:nvPr>
        </p:nvSpPr>
        <p:spPr>
          <a:xfrm>
            <a:off x="6052745" y="327962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 i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bg>
      <p:bgPr>
        <a:solidFill>
          <a:schemeClr val="accen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5"/>
          <p:cNvSpPr txBox="1">
            <a:spLocks noGrp="1"/>
          </p:cNvSpPr>
          <p:nvPr>
            <p:ph type="title" hasCustomPrompt="1"/>
          </p:nvPr>
        </p:nvSpPr>
        <p:spPr>
          <a:xfrm>
            <a:off x="2742000" y="659975"/>
            <a:ext cx="36600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 b="0">
                <a:latin typeface="Anek Latin"/>
                <a:ea typeface="Anek Latin"/>
                <a:cs typeface="Anek Latin"/>
                <a:sym typeface="Anek Lat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" name="Google Shape;157;p25"/>
          <p:cNvSpPr txBox="1">
            <a:spLocks noGrp="1"/>
          </p:cNvSpPr>
          <p:nvPr>
            <p:ph type="subTitle" idx="1"/>
          </p:nvPr>
        </p:nvSpPr>
        <p:spPr>
          <a:xfrm>
            <a:off x="2742000" y="1428876"/>
            <a:ext cx="3660000" cy="433800"/>
          </a:xfrm>
          <a:prstGeom prst="rect">
            <a:avLst/>
          </a:prstGeom>
          <a:solidFill>
            <a:schemeClr val="lt2"/>
          </a:solidFill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title" idx="2" hasCustomPrompt="1"/>
          </p:nvPr>
        </p:nvSpPr>
        <p:spPr>
          <a:xfrm>
            <a:off x="2742000" y="2044782"/>
            <a:ext cx="36600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 b="0">
                <a:latin typeface="Anek Latin"/>
                <a:ea typeface="Anek Latin"/>
                <a:cs typeface="Anek Latin"/>
                <a:sym typeface="Anek Lat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9" name="Google Shape;159;p25"/>
          <p:cNvSpPr txBox="1">
            <a:spLocks noGrp="1"/>
          </p:cNvSpPr>
          <p:nvPr>
            <p:ph type="subTitle" idx="3"/>
          </p:nvPr>
        </p:nvSpPr>
        <p:spPr>
          <a:xfrm>
            <a:off x="2742000" y="2739301"/>
            <a:ext cx="3660000" cy="433800"/>
          </a:xfrm>
          <a:prstGeom prst="rect">
            <a:avLst/>
          </a:prstGeom>
          <a:solidFill>
            <a:schemeClr val="lt2"/>
          </a:solidFill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title" idx="4" hasCustomPrompt="1"/>
          </p:nvPr>
        </p:nvSpPr>
        <p:spPr>
          <a:xfrm>
            <a:off x="2742000" y="3342490"/>
            <a:ext cx="36600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 b="0">
                <a:latin typeface="Anek Latin"/>
                <a:ea typeface="Anek Latin"/>
                <a:cs typeface="Anek Latin"/>
                <a:sym typeface="Anek Lat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1" name="Google Shape;161;p25"/>
          <p:cNvSpPr txBox="1">
            <a:spLocks noGrp="1"/>
          </p:cNvSpPr>
          <p:nvPr>
            <p:ph type="subTitle" idx="5"/>
          </p:nvPr>
        </p:nvSpPr>
        <p:spPr>
          <a:xfrm>
            <a:off x="2742000" y="4049725"/>
            <a:ext cx="3660000" cy="433800"/>
          </a:xfrm>
          <a:prstGeom prst="rect">
            <a:avLst/>
          </a:prstGeom>
          <a:solidFill>
            <a:schemeClr val="lt2"/>
          </a:solidFill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6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6"/>
          <p:cNvSpPr/>
          <p:nvPr/>
        </p:nvSpPr>
        <p:spPr>
          <a:xfrm>
            <a:off x="667500" y="517800"/>
            <a:ext cx="7809000" cy="4107900"/>
          </a:xfrm>
          <a:prstGeom prst="roundRect">
            <a:avLst>
              <a:gd name="adj" fmla="val 392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title" hasCustomPrompt="1"/>
          </p:nvPr>
        </p:nvSpPr>
        <p:spPr>
          <a:xfrm>
            <a:off x="1325650" y="1471500"/>
            <a:ext cx="1398900" cy="406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400" b="0">
                <a:solidFill>
                  <a:schemeClr val="lt2"/>
                </a:solidFill>
                <a:latin typeface="Anek Latin"/>
                <a:ea typeface="Anek Latin"/>
                <a:cs typeface="Anek Latin"/>
                <a:sym typeface="Anek Lat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" name="Google Shape;166;p26"/>
          <p:cNvSpPr txBox="1">
            <a:spLocks noGrp="1"/>
          </p:cNvSpPr>
          <p:nvPr>
            <p:ph type="subTitle" idx="1"/>
          </p:nvPr>
        </p:nvSpPr>
        <p:spPr>
          <a:xfrm>
            <a:off x="938500" y="2360863"/>
            <a:ext cx="2173200" cy="7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subTitle" idx="2"/>
          </p:nvPr>
        </p:nvSpPr>
        <p:spPr>
          <a:xfrm>
            <a:off x="938500" y="1997563"/>
            <a:ext cx="21732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 i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title" idx="3" hasCustomPrompt="1"/>
          </p:nvPr>
        </p:nvSpPr>
        <p:spPr>
          <a:xfrm>
            <a:off x="3873150" y="1471500"/>
            <a:ext cx="1397700" cy="406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400" b="0">
                <a:solidFill>
                  <a:schemeClr val="lt2"/>
                </a:solidFill>
                <a:latin typeface="Anek Latin"/>
                <a:ea typeface="Anek Latin"/>
                <a:cs typeface="Anek Latin"/>
                <a:sym typeface="Anek Lat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9" name="Google Shape;169;p26"/>
          <p:cNvSpPr txBox="1">
            <a:spLocks noGrp="1"/>
          </p:cNvSpPr>
          <p:nvPr>
            <p:ph type="subTitle" idx="4"/>
          </p:nvPr>
        </p:nvSpPr>
        <p:spPr>
          <a:xfrm>
            <a:off x="3485400" y="2360863"/>
            <a:ext cx="2173200" cy="7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subTitle" idx="5"/>
          </p:nvPr>
        </p:nvSpPr>
        <p:spPr>
          <a:xfrm>
            <a:off x="3485400" y="1997563"/>
            <a:ext cx="21732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 i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title" idx="6" hasCustomPrompt="1"/>
          </p:nvPr>
        </p:nvSpPr>
        <p:spPr>
          <a:xfrm>
            <a:off x="6420050" y="1471500"/>
            <a:ext cx="1397700" cy="406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400" b="0">
                <a:solidFill>
                  <a:schemeClr val="lt2"/>
                </a:solidFill>
                <a:latin typeface="Anek Latin"/>
                <a:ea typeface="Anek Latin"/>
                <a:cs typeface="Anek Latin"/>
                <a:sym typeface="Anek Lat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2" name="Google Shape;172;p26"/>
          <p:cNvSpPr txBox="1">
            <a:spLocks noGrp="1"/>
          </p:cNvSpPr>
          <p:nvPr>
            <p:ph type="subTitle" idx="7"/>
          </p:nvPr>
        </p:nvSpPr>
        <p:spPr>
          <a:xfrm>
            <a:off x="6032300" y="2360863"/>
            <a:ext cx="2173200" cy="7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ubTitle" idx="8"/>
          </p:nvPr>
        </p:nvSpPr>
        <p:spPr>
          <a:xfrm>
            <a:off x="6032300" y="1997563"/>
            <a:ext cx="21732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 i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title" idx="9"/>
          </p:nvPr>
        </p:nvSpPr>
        <p:spPr>
          <a:xfrm>
            <a:off x="71995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_1_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7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/>
          <p:nvPr/>
        </p:nvSpPr>
        <p:spPr>
          <a:xfrm>
            <a:off x="667500" y="517800"/>
            <a:ext cx="7809000" cy="4107900"/>
          </a:xfrm>
          <a:prstGeom prst="roundRect">
            <a:avLst>
              <a:gd name="adj" fmla="val 392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title"/>
          </p:nvPr>
        </p:nvSpPr>
        <p:spPr>
          <a:xfrm>
            <a:off x="71995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8_1_1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8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8"/>
          <p:cNvSpPr/>
          <p:nvPr/>
        </p:nvSpPr>
        <p:spPr>
          <a:xfrm>
            <a:off x="667500" y="517800"/>
            <a:ext cx="7809000" cy="4107900"/>
          </a:xfrm>
          <a:prstGeom prst="roundRect">
            <a:avLst>
              <a:gd name="adj" fmla="val 392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719950" y="539500"/>
            <a:ext cx="7704000" cy="11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_1_1_1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9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3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9"/>
          <p:cNvSpPr/>
          <p:nvPr/>
        </p:nvSpPr>
        <p:spPr>
          <a:xfrm>
            <a:off x="667500" y="517800"/>
            <a:ext cx="7809000" cy="4107900"/>
          </a:xfrm>
          <a:prstGeom prst="roundRect">
            <a:avLst>
              <a:gd name="adj" fmla="val 392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71995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8_1_1_1_1_1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0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3" y="0"/>
            <a:ext cx="9144003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0"/>
          <p:cNvSpPr/>
          <p:nvPr/>
        </p:nvSpPr>
        <p:spPr>
          <a:xfrm>
            <a:off x="667500" y="517800"/>
            <a:ext cx="7809000" cy="4107900"/>
          </a:xfrm>
          <a:prstGeom prst="roundRect">
            <a:avLst>
              <a:gd name="adj" fmla="val 392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>
            <a:off x="71995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/>
          <p:nvPr/>
        </p:nvSpPr>
        <p:spPr>
          <a:xfrm>
            <a:off x="667500" y="517800"/>
            <a:ext cx="7809000" cy="4107900"/>
          </a:xfrm>
          <a:prstGeom prst="roundRect">
            <a:avLst>
              <a:gd name="adj" fmla="val 392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979950" y="1357625"/>
            <a:ext cx="4266900" cy="29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8_1_1_1_1_1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1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-12" y="0"/>
            <a:ext cx="914401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1"/>
          <p:cNvSpPr/>
          <p:nvPr/>
        </p:nvSpPr>
        <p:spPr>
          <a:xfrm>
            <a:off x="667500" y="517800"/>
            <a:ext cx="7809000" cy="4107900"/>
          </a:xfrm>
          <a:prstGeom prst="roundRect">
            <a:avLst>
              <a:gd name="adj" fmla="val 392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1"/>
          <p:cNvSpPr txBox="1">
            <a:spLocks noGrp="1"/>
          </p:cNvSpPr>
          <p:nvPr>
            <p:ph type="title"/>
          </p:nvPr>
        </p:nvSpPr>
        <p:spPr>
          <a:xfrm>
            <a:off x="71995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bg>
      <p:bgPr>
        <a:solidFill>
          <a:schemeClr val="accen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5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2"/>
          <p:cNvSpPr/>
          <p:nvPr/>
        </p:nvSpPr>
        <p:spPr>
          <a:xfrm>
            <a:off x="667500" y="517800"/>
            <a:ext cx="7809000" cy="4107900"/>
          </a:xfrm>
          <a:prstGeom prst="roundRect">
            <a:avLst>
              <a:gd name="adj" fmla="val 392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2"/>
          <p:cNvSpPr txBox="1">
            <a:spLocks noGrp="1"/>
          </p:cNvSpPr>
          <p:nvPr>
            <p:ph type="title"/>
          </p:nvPr>
        </p:nvSpPr>
        <p:spPr>
          <a:xfrm>
            <a:off x="2347950" y="606625"/>
            <a:ext cx="4448100" cy="13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2"/>
          <p:cNvSpPr txBox="1">
            <a:spLocks noGrp="1"/>
          </p:cNvSpPr>
          <p:nvPr>
            <p:ph type="subTitle" idx="1"/>
          </p:nvPr>
        </p:nvSpPr>
        <p:spPr>
          <a:xfrm>
            <a:off x="2662650" y="1908075"/>
            <a:ext cx="38187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2"/>
          <p:cNvSpPr txBox="1"/>
          <p:nvPr/>
        </p:nvSpPr>
        <p:spPr>
          <a:xfrm>
            <a:off x="2099100" y="3678575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Anek Latin"/>
                <a:ea typeface="Anek Latin"/>
                <a:cs typeface="Anek Latin"/>
                <a:sym typeface="Anek Latin"/>
              </a:rPr>
              <a:t>CREDITS:</a:t>
            </a:r>
            <a:r>
              <a:rPr lang="en" sz="1200">
                <a:solidFill>
                  <a:schemeClr val="dk2"/>
                </a:solidFill>
                <a:latin typeface="Anek Latin"/>
                <a:ea typeface="Anek Latin"/>
                <a:cs typeface="Anek Latin"/>
                <a:sym typeface="Anek Latin"/>
              </a:rPr>
              <a:t>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Anek Latin"/>
                <a:ea typeface="Anek Latin"/>
                <a:cs typeface="Anek Latin"/>
                <a:sym typeface="Anek Lat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Anek Latin"/>
                <a:ea typeface="Anek Latin"/>
                <a:cs typeface="Anek Latin"/>
                <a:sym typeface="Anek Latin"/>
              </a:rPr>
              <a:t>, and includes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Anek Latin"/>
                <a:ea typeface="Anek Latin"/>
                <a:cs typeface="Anek Latin"/>
                <a:sym typeface="Anek Lat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Anek Latin"/>
                <a:ea typeface="Anek Latin"/>
                <a:cs typeface="Anek Latin"/>
                <a:sym typeface="Anek Latin"/>
              </a:rPr>
              <a:t>, and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Anek Latin"/>
                <a:ea typeface="Anek Latin"/>
                <a:cs typeface="Anek Latin"/>
                <a:sym typeface="Anek Lati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Anek Latin"/>
                <a:ea typeface="Anek Latin"/>
                <a:cs typeface="Anek Latin"/>
                <a:sym typeface="Anek Latin"/>
              </a:rPr>
              <a:t> </a:t>
            </a:r>
            <a:endParaRPr sz="1200" b="1">
              <a:solidFill>
                <a:schemeClr val="dk2"/>
              </a:solidFill>
              <a:latin typeface="Anek Latin"/>
              <a:ea typeface="Anek Latin"/>
              <a:cs typeface="Anek Latin"/>
              <a:sym typeface="Anek Latin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accen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3"/>
          <p:cNvSpPr/>
          <p:nvPr/>
        </p:nvSpPr>
        <p:spPr>
          <a:xfrm>
            <a:off x="1768650" y="678150"/>
            <a:ext cx="5606700" cy="3787200"/>
          </a:xfrm>
          <a:prstGeom prst="roundRect">
            <a:avLst>
              <a:gd name="adj" fmla="val 392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" name="Google Shape;204;p33"/>
          <p:cNvGrpSpPr/>
          <p:nvPr/>
        </p:nvGrpSpPr>
        <p:grpSpPr>
          <a:xfrm rot="570293">
            <a:off x="5751332" y="901412"/>
            <a:ext cx="1493467" cy="486168"/>
            <a:chOff x="3835300" y="2754350"/>
            <a:chExt cx="775775" cy="252525"/>
          </a:xfrm>
        </p:grpSpPr>
        <p:sp>
          <p:nvSpPr>
            <p:cNvPr id="205" name="Google Shape;205;p33"/>
            <p:cNvSpPr/>
            <p:nvPr/>
          </p:nvSpPr>
          <p:spPr>
            <a:xfrm>
              <a:off x="3835300" y="2775900"/>
              <a:ext cx="33675" cy="93900"/>
            </a:xfrm>
            <a:custGeom>
              <a:avLst/>
              <a:gdLst/>
              <a:ahLst/>
              <a:cxnLst/>
              <a:rect l="l" t="t" r="r" b="b"/>
              <a:pathLst>
                <a:path w="1347" h="3756" extrusionOk="0">
                  <a:moveTo>
                    <a:pt x="1175" y="0"/>
                  </a:moveTo>
                  <a:cubicBezTo>
                    <a:pt x="1149" y="0"/>
                    <a:pt x="1122" y="11"/>
                    <a:pt x="1100" y="36"/>
                  </a:cubicBezTo>
                  <a:cubicBezTo>
                    <a:pt x="186" y="1045"/>
                    <a:pt x="1" y="2489"/>
                    <a:pt x="636" y="3693"/>
                  </a:cubicBezTo>
                  <a:cubicBezTo>
                    <a:pt x="658" y="3737"/>
                    <a:pt x="697" y="3755"/>
                    <a:pt x="735" y="3755"/>
                  </a:cubicBezTo>
                  <a:cubicBezTo>
                    <a:pt x="814" y="3755"/>
                    <a:pt x="893" y="3679"/>
                    <a:pt x="844" y="3586"/>
                  </a:cubicBezTo>
                  <a:cubicBezTo>
                    <a:pt x="260" y="2478"/>
                    <a:pt x="427" y="1135"/>
                    <a:pt x="1268" y="207"/>
                  </a:cubicBezTo>
                  <a:cubicBezTo>
                    <a:pt x="1347" y="119"/>
                    <a:pt x="1263" y="0"/>
                    <a:pt x="11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3871825" y="2785450"/>
              <a:ext cx="87300" cy="67575"/>
            </a:xfrm>
            <a:custGeom>
              <a:avLst/>
              <a:gdLst/>
              <a:ahLst/>
              <a:cxnLst/>
              <a:rect l="l" t="t" r="r" b="b"/>
              <a:pathLst>
                <a:path w="3492" h="2703" extrusionOk="0">
                  <a:moveTo>
                    <a:pt x="1620" y="0"/>
                  </a:moveTo>
                  <a:cubicBezTo>
                    <a:pt x="1570" y="0"/>
                    <a:pt x="1520" y="32"/>
                    <a:pt x="1507" y="81"/>
                  </a:cubicBezTo>
                  <a:cubicBezTo>
                    <a:pt x="1335" y="755"/>
                    <a:pt x="1161" y="1430"/>
                    <a:pt x="988" y="2104"/>
                  </a:cubicBezTo>
                  <a:cubicBezTo>
                    <a:pt x="945" y="1892"/>
                    <a:pt x="916" y="1676"/>
                    <a:pt x="906" y="1453"/>
                  </a:cubicBezTo>
                  <a:cubicBezTo>
                    <a:pt x="901" y="1379"/>
                    <a:pt x="843" y="1338"/>
                    <a:pt x="780" y="1338"/>
                  </a:cubicBezTo>
                  <a:cubicBezTo>
                    <a:pt x="761" y="1338"/>
                    <a:pt x="743" y="1342"/>
                    <a:pt x="724" y="1348"/>
                  </a:cubicBezTo>
                  <a:lnTo>
                    <a:pt x="131" y="1572"/>
                  </a:lnTo>
                  <a:cubicBezTo>
                    <a:pt x="0" y="1622"/>
                    <a:pt x="86" y="1785"/>
                    <a:pt x="202" y="1785"/>
                  </a:cubicBezTo>
                  <a:cubicBezTo>
                    <a:pt x="217" y="1785"/>
                    <a:pt x="232" y="1782"/>
                    <a:pt x="247" y="1776"/>
                  </a:cubicBezTo>
                  <a:cubicBezTo>
                    <a:pt x="389" y="1724"/>
                    <a:pt x="532" y="1669"/>
                    <a:pt x="674" y="1617"/>
                  </a:cubicBezTo>
                  <a:cubicBezTo>
                    <a:pt x="703" y="1957"/>
                    <a:pt x="764" y="2283"/>
                    <a:pt x="871" y="2615"/>
                  </a:cubicBezTo>
                  <a:cubicBezTo>
                    <a:pt x="889" y="2670"/>
                    <a:pt x="945" y="2702"/>
                    <a:pt x="998" y="2702"/>
                  </a:cubicBezTo>
                  <a:cubicBezTo>
                    <a:pt x="1045" y="2702"/>
                    <a:pt x="1090" y="2678"/>
                    <a:pt x="1104" y="2623"/>
                  </a:cubicBezTo>
                  <a:cubicBezTo>
                    <a:pt x="1277" y="1949"/>
                    <a:pt x="1451" y="1274"/>
                    <a:pt x="1623" y="600"/>
                  </a:cubicBezTo>
                  <a:cubicBezTo>
                    <a:pt x="1704" y="283"/>
                    <a:pt x="1822" y="240"/>
                    <a:pt x="2049" y="240"/>
                  </a:cubicBezTo>
                  <a:cubicBezTo>
                    <a:pt x="2112" y="240"/>
                    <a:pt x="2183" y="244"/>
                    <a:pt x="2264" y="245"/>
                  </a:cubicBezTo>
                  <a:lnTo>
                    <a:pt x="3335" y="265"/>
                  </a:lnTo>
                  <a:cubicBezTo>
                    <a:pt x="3336" y="266"/>
                    <a:pt x="3337" y="266"/>
                    <a:pt x="3338" y="266"/>
                  </a:cubicBezTo>
                  <a:cubicBezTo>
                    <a:pt x="3492" y="266"/>
                    <a:pt x="3487" y="36"/>
                    <a:pt x="3335" y="34"/>
                  </a:cubicBezTo>
                  <a:lnTo>
                    <a:pt x="1623" y="0"/>
                  </a:lnTo>
                  <a:cubicBezTo>
                    <a:pt x="1622" y="0"/>
                    <a:pt x="1621" y="0"/>
                    <a:pt x="1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3912375" y="2799550"/>
              <a:ext cx="54475" cy="54500"/>
            </a:xfrm>
            <a:custGeom>
              <a:avLst/>
              <a:gdLst/>
              <a:ahLst/>
              <a:cxnLst/>
              <a:rect l="l" t="t" r="r" b="b"/>
              <a:pathLst>
                <a:path w="2179" h="2180" extrusionOk="0">
                  <a:moveTo>
                    <a:pt x="742" y="0"/>
                  </a:moveTo>
                  <a:cubicBezTo>
                    <a:pt x="690" y="0"/>
                    <a:pt x="642" y="31"/>
                    <a:pt x="626" y="81"/>
                  </a:cubicBezTo>
                  <a:cubicBezTo>
                    <a:pt x="577" y="235"/>
                    <a:pt x="556" y="376"/>
                    <a:pt x="559" y="537"/>
                  </a:cubicBezTo>
                  <a:cubicBezTo>
                    <a:pt x="560" y="612"/>
                    <a:pt x="625" y="652"/>
                    <a:pt x="687" y="652"/>
                  </a:cubicBezTo>
                  <a:cubicBezTo>
                    <a:pt x="745" y="652"/>
                    <a:pt x="802" y="616"/>
                    <a:pt x="800" y="542"/>
                  </a:cubicBezTo>
                  <a:cubicBezTo>
                    <a:pt x="799" y="434"/>
                    <a:pt x="814" y="332"/>
                    <a:pt x="838" y="231"/>
                  </a:cubicBezTo>
                  <a:lnTo>
                    <a:pt x="1009" y="231"/>
                  </a:lnTo>
                  <a:cubicBezTo>
                    <a:pt x="1094" y="576"/>
                    <a:pt x="1010" y="898"/>
                    <a:pt x="859" y="1221"/>
                  </a:cubicBezTo>
                  <a:cubicBezTo>
                    <a:pt x="809" y="1332"/>
                    <a:pt x="746" y="1437"/>
                    <a:pt x="681" y="1543"/>
                  </a:cubicBezTo>
                  <a:cubicBezTo>
                    <a:pt x="604" y="1508"/>
                    <a:pt x="523" y="1486"/>
                    <a:pt x="430" y="1482"/>
                  </a:cubicBezTo>
                  <a:cubicBezTo>
                    <a:pt x="427" y="1482"/>
                    <a:pt x="423" y="1481"/>
                    <a:pt x="419" y="1481"/>
                  </a:cubicBezTo>
                  <a:cubicBezTo>
                    <a:pt x="189" y="1481"/>
                    <a:pt x="0" y="1839"/>
                    <a:pt x="206" y="1992"/>
                  </a:cubicBezTo>
                  <a:cubicBezTo>
                    <a:pt x="273" y="2041"/>
                    <a:pt x="338" y="2062"/>
                    <a:pt x="400" y="2062"/>
                  </a:cubicBezTo>
                  <a:cubicBezTo>
                    <a:pt x="524" y="2062"/>
                    <a:pt x="636" y="1979"/>
                    <a:pt x="732" y="1873"/>
                  </a:cubicBezTo>
                  <a:cubicBezTo>
                    <a:pt x="812" y="1953"/>
                    <a:pt x="901" y="2025"/>
                    <a:pt x="930" y="2051"/>
                  </a:cubicBezTo>
                  <a:cubicBezTo>
                    <a:pt x="1041" y="2142"/>
                    <a:pt x="1157" y="2179"/>
                    <a:pt x="1273" y="2179"/>
                  </a:cubicBezTo>
                  <a:cubicBezTo>
                    <a:pt x="1584" y="2179"/>
                    <a:pt x="1896" y="1910"/>
                    <a:pt x="2097" y="1691"/>
                  </a:cubicBezTo>
                  <a:cubicBezTo>
                    <a:pt x="2178" y="1604"/>
                    <a:pt x="2094" y="1486"/>
                    <a:pt x="2005" y="1486"/>
                  </a:cubicBezTo>
                  <a:cubicBezTo>
                    <a:pt x="1979" y="1486"/>
                    <a:pt x="1952" y="1496"/>
                    <a:pt x="1929" y="1521"/>
                  </a:cubicBezTo>
                  <a:cubicBezTo>
                    <a:pt x="1844" y="1612"/>
                    <a:pt x="1757" y="1698"/>
                    <a:pt x="1661" y="1779"/>
                  </a:cubicBezTo>
                  <a:cubicBezTo>
                    <a:pt x="1560" y="1869"/>
                    <a:pt x="1451" y="1907"/>
                    <a:pt x="1343" y="1907"/>
                  </a:cubicBezTo>
                  <a:cubicBezTo>
                    <a:pt x="1176" y="1907"/>
                    <a:pt x="1012" y="1817"/>
                    <a:pt x="881" y="1685"/>
                  </a:cubicBezTo>
                  <a:lnTo>
                    <a:pt x="880" y="1683"/>
                  </a:lnTo>
                  <a:cubicBezTo>
                    <a:pt x="904" y="1644"/>
                    <a:pt x="930" y="1605"/>
                    <a:pt x="951" y="1569"/>
                  </a:cubicBezTo>
                  <a:cubicBezTo>
                    <a:pt x="1220" y="1119"/>
                    <a:pt x="1390" y="603"/>
                    <a:pt x="1220" y="89"/>
                  </a:cubicBezTo>
                  <a:cubicBezTo>
                    <a:pt x="1204" y="38"/>
                    <a:pt x="1158" y="0"/>
                    <a:pt x="1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3981575" y="2802725"/>
              <a:ext cx="35075" cy="49525"/>
            </a:xfrm>
            <a:custGeom>
              <a:avLst/>
              <a:gdLst/>
              <a:ahLst/>
              <a:cxnLst/>
              <a:rect l="l" t="t" r="r" b="b"/>
              <a:pathLst>
                <a:path w="1403" h="1981" extrusionOk="0">
                  <a:moveTo>
                    <a:pt x="900" y="0"/>
                  </a:moveTo>
                  <a:cubicBezTo>
                    <a:pt x="841" y="0"/>
                    <a:pt x="782" y="36"/>
                    <a:pt x="779" y="109"/>
                  </a:cubicBezTo>
                  <a:cubicBezTo>
                    <a:pt x="771" y="354"/>
                    <a:pt x="762" y="601"/>
                    <a:pt x="755" y="846"/>
                  </a:cubicBezTo>
                  <a:lnTo>
                    <a:pt x="156" y="846"/>
                  </a:lnTo>
                  <a:cubicBezTo>
                    <a:pt x="1" y="846"/>
                    <a:pt x="4" y="1076"/>
                    <a:pt x="156" y="1076"/>
                  </a:cubicBezTo>
                  <a:lnTo>
                    <a:pt x="744" y="1076"/>
                  </a:lnTo>
                  <a:cubicBezTo>
                    <a:pt x="737" y="1295"/>
                    <a:pt x="728" y="1517"/>
                    <a:pt x="721" y="1737"/>
                  </a:cubicBezTo>
                  <a:cubicBezTo>
                    <a:pt x="699" y="1781"/>
                    <a:pt x="697" y="1833"/>
                    <a:pt x="721" y="1895"/>
                  </a:cubicBezTo>
                  <a:cubicBezTo>
                    <a:pt x="744" y="1951"/>
                    <a:pt x="798" y="1980"/>
                    <a:pt x="849" y="1980"/>
                  </a:cubicBezTo>
                  <a:cubicBezTo>
                    <a:pt x="904" y="1980"/>
                    <a:pt x="956" y="1946"/>
                    <a:pt x="959" y="1872"/>
                  </a:cubicBezTo>
                  <a:cubicBezTo>
                    <a:pt x="959" y="1855"/>
                    <a:pt x="960" y="1839"/>
                    <a:pt x="960" y="1823"/>
                  </a:cubicBezTo>
                  <a:cubicBezTo>
                    <a:pt x="1008" y="1775"/>
                    <a:pt x="1001" y="1713"/>
                    <a:pt x="966" y="1666"/>
                  </a:cubicBezTo>
                  <a:cubicBezTo>
                    <a:pt x="973" y="1471"/>
                    <a:pt x="981" y="1274"/>
                    <a:pt x="987" y="1078"/>
                  </a:cubicBezTo>
                  <a:lnTo>
                    <a:pt x="1247" y="1078"/>
                  </a:lnTo>
                  <a:cubicBezTo>
                    <a:pt x="1403" y="1078"/>
                    <a:pt x="1400" y="846"/>
                    <a:pt x="1247" y="846"/>
                  </a:cubicBezTo>
                  <a:lnTo>
                    <a:pt x="995" y="846"/>
                  </a:lnTo>
                  <a:cubicBezTo>
                    <a:pt x="1004" y="604"/>
                    <a:pt x="1011" y="359"/>
                    <a:pt x="1020" y="115"/>
                  </a:cubicBezTo>
                  <a:cubicBezTo>
                    <a:pt x="1023" y="40"/>
                    <a:pt x="961" y="0"/>
                    <a:pt x="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4044025" y="2810375"/>
              <a:ext cx="30650" cy="43900"/>
            </a:xfrm>
            <a:custGeom>
              <a:avLst/>
              <a:gdLst/>
              <a:ahLst/>
              <a:cxnLst/>
              <a:rect l="l" t="t" r="r" b="b"/>
              <a:pathLst>
                <a:path w="1226" h="1756" extrusionOk="0">
                  <a:moveTo>
                    <a:pt x="531" y="0"/>
                  </a:moveTo>
                  <a:cubicBezTo>
                    <a:pt x="459" y="0"/>
                    <a:pt x="429" y="25"/>
                    <a:pt x="382" y="88"/>
                  </a:cubicBezTo>
                  <a:cubicBezTo>
                    <a:pt x="359" y="117"/>
                    <a:pt x="359" y="175"/>
                    <a:pt x="379" y="204"/>
                  </a:cubicBezTo>
                  <a:lnTo>
                    <a:pt x="398" y="227"/>
                  </a:lnTo>
                  <a:cubicBezTo>
                    <a:pt x="405" y="235"/>
                    <a:pt x="412" y="241"/>
                    <a:pt x="420" y="247"/>
                  </a:cubicBezTo>
                  <a:cubicBezTo>
                    <a:pt x="391" y="341"/>
                    <a:pt x="327" y="459"/>
                    <a:pt x="309" y="509"/>
                  </a:cubicBezTo>
                  <a:cubicBezTo>
                    <a:pt x="246" y="670"/>
                    <a:pt x="202" y="837"/>
                    <a:pt x="160" y="1005"/>
                  </a:cubicBezTo>
                  <a:cubicBezTo>
                    <a:pt x="122" y="1162"/>
                    <a:pt x="1" y="1527"/>
                    <a:pt x="140" y="1665"/>
                  </a:cubicBezTo>
                  <a:cubicBezTo>
                    <a:pt x="204" y="1728"/>
                    <a:pt x="275" y="1755"/>
                    <a:pt x="351" y="1755"/>
                  </a:cubicBezTo>
                  <a:cubicBezTo>
                    <a:pt x="667" y="1755"/>
                    <a:pt x="1048" y="1283"/>
                    <a:pt x="1171" y="1088"/>
                  </a:cubicBezTo>
                  <a:cubicBezTo>
                    <a:pt x="1225" y="997"/>
                    <a:pt x="1138" y="911"/>
                    <a:pt x="1055" y="911"/>
                  </a:cubicBezTo>
                  <a:cubicBezTo>
                    <a:pt x="1020" y="911"/>
                    <a:pt x="985" y="927"/>
                    <a:pt x="962" y="965"/>
                  </a:cubicBezTo>
                  <a:cubicBezTo>
                    <a:pt x="868" y="1114"/>
                    <a:pt x="759" y="1240"/>
                    <a:pt x="624" y="1353"/>
                  </a:cubicBezTo>
                  <a:cubicBezTo>
                    <a:pt x="625" y="1353"/>
                    <a:pt x="625" y="1352"/>
                    <a:pt x="625" y="1352"/>
                  </a:cubicBezTo>
                  <a:lnTo>
                    <a:pt x="625" y="1352"/>
                  </a:lnTo>
                  <a:cubicBezTo>
                    <a:pt x="624" y="1352"/>
                    <a:pt x="447" y="1494"/>
                    <a:pt x="368" y="1494"/>
                  </a:cubicBezTo>
                  <a:cubicBezTo>
                    <a:pt x="344" y="1494"/>
                    <a:pt x="329" y="1481"/>
                    <a:pt x="331" y="1447"/>
                  </a:cubicBezTo>
                  <a:cubicBezTo>
                    <a:pt x="335" y="1323"/>
                    <a:pt x="370" y="1192"/>
                    <a:pt x="396" y="1070"/>
                  </a:cubicBezTo>
                  <a:cubicBezTo>
                    <a:pt x="440" y="868"/>
                    <a:pt x="507" y="672"/>
                    <a:pt x="580" y="479"/>
                  </a:cubicBezTo>
                  <a:cubicBezTo>
                    <a:pt x="637" y="331"/>
                    <a:pt x="712" y="241"/>
                    <a:pt x="667" y="89"/>
                  </a:cubicBezTo>
                  <a:cubicBezTo>
                    <a:pt x="653" y="37"/>
                    <a:pt x="604" y="2"/>
                    <a:pt x="550" y="1"/>
                  </a:cubicBezTo>
                  <a:cubicBezTo>
                    <a:pt x="543" y="0"/>
                    <a:pt x="537" y="0"/>
                    <a:pt x="5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4061925" y="2790400"/>
              <a:ext cx="10650" cy="8350"/>
            </a:xfrm>
            <a:custGeom>
              <a:avLst/>
              <a:gdLst/>
              <a:ahLst/>
              <a:cxnLst/>
              <a:rect l="l" t="t" r="r" b="b"/>
              <a:pathLst>
                <a:path w="426" h="334" extrusionOk="0">
                  <a:moveTo>
                    <a:pt x="236" y="1"/>
                  </a:moveTo>
                  <a:cubicBezTo>
                    <a:pt x="177" y="1"/>
                    <a:pt x="120" y="14"/>
                    <a:pt x="75" y="56"/>
                  </a:cubicBezTo>
                  <a:cubicBezTo>
                    <a:pt x="12" y="114"/>
                    <a:pt x="1" y="210"/>
                    <a:pt x="56" y="276"/>
                  </a:cubicBezTo>
                  <a:cubicBezTo>
                    <a:pt x="87" y="315"/>
                    <a:pt x="137" y="333"/>
                    <a:pt x="187" y="333"/>
                  </a:cubicBezTo>
                  <a:cubicBezTo>
                    <a:pt x="270" y="333"/>
                    <a:pt x="354" y="284"/>
                    <a:pt x="350" y="202"/>
                  </a:cubicBezTo>
                  <a:cubicBezTo>
                    <a:pt x="420" y="147"/>
                    <a:pt x="426" y="25"/>
                    <a:pt x="312" y="7"/>
                  </a:cubicBezTo>
                  <a:cubicBezTo>
                    <a:pt x="287" y="3"/>
                    <a:pt x="262" y="1"/>
                    <a:pt x="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4072525" y="2782775"/>
              <a:ext cx="87800" cy="69675"/>
            </a:xfrm>
            <a:custGeom>
              <a:avLst/>
              <a:gdLst/>
              <a:ahLst/>
              <a:cxnLst/>
              <a:rect l="l" t="t" r="r" b="b"/>
              <a:pathLst>
                <a:path w="3512" h="2787" extrusionOk="0">
                  <a:moveTo>
                    <a:pt x="1995" y="1"/>
                  </a:moveTo>
                  <a:cubicBezTo>
                    <a:pt x="1855" y="1"/>
                    <a:pt x="1719" y="17"/>
                    <a:pt x="1595" y="65"/>
                  </a:cubicBezTo>
                  <a:cubicBezTo>
                    <a:pt x="1389" y="145"/>
                    <a:pt x="1324" y="765"/>
                    <a:pt x="1279" y="932"/>
                  </a:cubicBezTo>
                  <a:cubicBezTo>
                    <a:pt x="1160" y="1348"/>
                    <a:pt x="1045" y="1766"/>
                    <a:pt x="926" y="2183"/>
                  </a:cubicBezTo>
                  <a:cubicBezTo>
                    <a:pt x="870" y="1934"/>
                    <a:pt x="813" y="1684"/>
                    <a:pt x="757" y="1434"/>
                  </a:cubicBezTo>
                  <a:cubicBezTo>
                    <a:pt x="745" y="1383"/>
                    <a:pt x="689" y="1345"/>
                    <a:pt x="639" y="1345"/>
                  </a:cubicBezTo>
                  <a:lnTo>
                    <a:pt x="157" y="1345"/>
                  </a:lnTo>
                  <a:cubicBezTo>
                    <a:pt x="155" y="1345"/>
                    <a:pt x="153" y="1345"/>
                    <a:pt x="151" y="1345"/>
                  </a:cubicBezTo>
                  <a:cubicBezTo>
                    <a:pt x="0" y="1345"/>
                    <a:pt x="6" y="1571"/>
                    <a:pt x="157" y="1571"/>
                  </a:cubicBezTo>
                  <a:cubicBezTo>
                    <a:pt x="737" y="1573"/>
                    <a:pt x="692" y="2232"/>
                    <a:pt x="796" y="2699"/>
                  </a:cubicBezTo>
                  <a:cubicBezTo>
                    <a:pt x="809" y="2757"/>
                    <a:pt x="863" y="2786"/>
                    <a:pt x="916" y="2786"/>
                  </a:cubicBezTo>
                  <a:cubicBezTo>
                    <a:pt x="965" y="2786"/>
                    <a:pt x="1015" y="2760"/>
                    <a:pt x="1029" y="2707"/>
                  </a:cubicBezTo>
                  <a:cubicBezTo>
                    <a:pt x="1189" y="2137"/>
                    <a:pt x="1348" y="1566"/>
                    <a:pt x="1511" y="997"/>
                  </a:cubicBezTo>
                  <a:cubicBezTo>
                    <a:pt x="1604" y="667"/>
                    <a:pt x="1641" y="254"/>
                    <a:pt x="2038" y="254"/>
                  </a:cubicBezTo>
                  <a:cubicBezTo>
                    <a:pt x="2050" y="254"/>
                    <a:pt x="2061" y="254"/>
                    <a:pt x="2073" y="255"/>
                  </a:cubicBezTo>
                  <a:cubicBezTo>
                    <a:pt x="2103" y="257"/>
                    <a:pt x="2140" y="258"/>
                    <a:pt x="2184" y="258"/>
                  </a:cubicBezTo>
                  <a:cubicBezTo>
                    <a:pt x="2272" y="258"/>
                    <a:pt x="2386" y="255"/>
                    <a:pt x="2506" y="255"/>
                  </a:cubicBezTo>
                  <a:cubicBezTo>
                    <a:pt x="2812" y="255"/>
                    <a:pt x="3162" y="272"/>
                    <a:pt x="3265" y="396"/>
                  </a:cubicBezTo>
                  <a:cubicBezTo>
                    <a:pt x="3289" y="425"/>
                    <a:pt x="3317" y="437"/>
                    <a:pt x="3346" y="437"/>
                  </a:cubicBezTo>
                  <a:cubicBezTo>
                    <a:pt x="3431" y="437"/>
                    <a:pt x="3511" y="327"/>
                    <a:pt x="3437" y="238"/>
                  </a:cubicBezTo>
                  <a:cubicBezTo>
                    <a:pt x="3260" y="26"/>
                    <a:pt x="2976" y="77"/>
                    <a:pt x="2718" y="62"/>
                  </a:cubicBezTo>
                  <a:cubicBezTo>
                    <a:pt x="2493" y="49"/>
                    <a:pt x="2238" y="1"/>
                    <a:pt x="19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4109350" y="2798375"/>
              <a:ext cx="53400" cy="54725"/>
            </a:xfrm>
            <a:custGeom>
              <a:avLst/>
              <a:gdLst/>
              <a:ahLst/>
              <a:cxnLst/>
              <a:rect l="l" t="t" r="r" b="b"/>
              <a:pathLst>
                <a:path w="2136" h="2189" extrusionOk="0">
                  <a:moveTo>
                    <a:pt x="1067" y="1"/>
                  </a:moveTo>
                  <a:cubicBezTo>
                    <a:pt x="896" y="1"/>
                    <a:pt x="485" y="251"/>
                    <a:pt x="576" y="472"/>
                  </a:cubicBezTo>
                  <a:cubicBezTo>
                    <a:pt x="624" y="589"/>
                    <a:pt x="717" y="674"/>
                    <a:pt x="820" y="674"/>
                  </a:cubicBezTo>
                  <a:cubicBezTo>
                    <a:pt x="872" y="674"/>
                    <a:pt x="927" y="652"/>
                    <a:pt x="980" y="601"/>
                  </a:cubicBezTo>
                  <a:cubicBezTo>
                    <a:pt x="1066" y="517"/>
                    <a:pt x="979" y="399"/>
                    <a:pt x="887" y="399"/>
                  </a:cubicBezTo>
                  <a:cubicBezTo>
                    <a:pt x="860" y="399"/>
                    <a:pt x="834" y="409"/>
                    <a:pt x="810" y="431"/>
                  </a:cubicBezTo>
                  <a:cubicBezTo>
                    <a:pt x="910" y="336"/>
                    <a:pt x="982" y="298"/>
                    <a:pt x="1035" y="298"/>
                  </a:cubicBezTo>
                  <a:cubicBezTo>
                    <a:pt x="1197" y="298"/>
                    <a:pt x="1174" y="649"/>
                    <a:pt x="1167" y="769"/>
                  </a:cubicBezTo>
                  <a:cubicBezTo>
                    <a:pt x="1154" y="991"/>
                    <a:pt x="1058" y="1204"/>
                    <a:pt x="947" y="1391"/>
                  </a:cubicBezTo>
                  <a:cubicBezTo>
                    <a:pt x="887" y="1493"/>
                    <a:pt x="810" y="1579"/>
                    <a:pt x="726" y="1659"/>
                  </a:cubicBezTo>
                  <a:cubicBezTo>
                    <a:pt x="678" y="1629"/>
                    <a:pt x="628" y="1601"/>
                    <a:pt x="571" y="1588"/>
                  </a:cubicBezTo>
                  <a:cubicBezTo>
                    <a:pt x="517" y="1576"/>
                    <a:pt x="455" y="1568"/>
                    <a:pt x="392" y="1568"/>
                  </a:cubicBezTo>
                  <a:cubicBezTo>
                    <a:pt x="216" y="1568"/>
                    <a:pt x="36" y="1632"/>
                    <a:pt x="17" y="1840"/>
                  </a:cubicBezTo>
                  <a:cubicBezTo>
                    <a:pt x="1" y="2037"/>
                    <a:pt x="100" y="2175"/>
                    <a:pt x="264" y="2175"/>
                  </a:cubicBezTo>
                  <a:cubicBezTo>
                    <a:pt x="299" y="2175"/>
                    <a:pt x="337" y="2169"/>
                    <a:pt x="378" y="2155"/>
                  </a:cubicBezTo>
                  <a:cubicBezTo>
                    <a:pt x="512" y="2109"/>
                    <a:pt x="632" y="2036"/>
                    <a:pt x="742" y="1954"/>
                  </a:cubicBezTo>
                  <a:cubicBezTo>
                    <a:pt x="781" y="1984"/>
                    <a:pt x="821" y="2017"/>
                    <a:pt x="857" y="2043"/>
                  </a:cubicBezTo>
                  <a:cubicBezTo>
                    <a:pt x="994" y="2144"/>
                    <a:pt x="1146" y="2188"/>
                    <a:pt x="1296" y="2188"/>
                  </a:cubicBezTo>
                  <a:cubicBezTo>
                    <a:pt x="1632" y="2188"/>
                    <a:pt x="1959" y="1965"/>
                    <a:pt x="2098" y="1642"/>
                  </a:cubicBezTo>
                  <a:cubicBezTo>
                    <a:pt x="2136" y="1557"/>
                    <a:pt x="2062" y="1500"/>
                    <a:pt x="1986" y="1500"/>
                  </a:cubicBezTo>
                  <a:cubicBezTo>
                    <a:pt x="1938" y="1500"/>
                    <a:pt x="1890" y="1523"/>
                    <a:pt x="1867" y="1575"/>
                  </a:cubicBezTo>
                  <a:cubicBezTo>
                    <a:pt x="1763" y="1817"/>
                    <a:pt x="1544" y="1951"/>
                    <a:pt x="1300" y="1951"/>
                  </a:cubicBezTo>
                  <a:cubicBezTo>
                    <a:pt x="1247" y="1951"/>
                    <a:pt x="1193" y="1944"/>
                    <a:pt x="1139" y="1932"/>
                  </a:cubicBezTo>
                  <a:cubicBezTo>
                    <a:pt x="1054" y="1911"/>
                    <a:pt x="981" y="1862"/>
                    <a:pt x="913" y="1806"/>
                  </a:cubicBezTo>
                  <a:cubicBezTo>
                    <a:pt x="1002" y="1716"/>
                    <a:pt x="1084" y="1620"/>
                    <a:pt x="1155" y="1516"/>
                  </a:cubicBezTo>
                  <a:cubicBezTo>
                    <a:pt x="1335" y="1253"/>
                    <a:pt x="1693" y="18"/>
                    <a:pt x="1070" y="1"/>
                  </a:cubicBezTo>
                  <a:cubicBezTo>
                    <a:pt x="1069" y="1"/>
                    <a:pt x="1068" y="1"/>
                    <a:pt x="1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4161425" y="2781875"/>
              <a:ext cx="21325" cy="84775"/>
            </a:xfrm>
            <a:custGeom>
              <a:avLst/>
              <a:gdLst/>
              <a:ahLst/>
              <a:cxnLst/>
              <a:rect l="l" t="t" r="r" b="b"/>
              <a:pathLst>
                <a:path w="853" h="3391" extrusionOk="0">
                  <a:moveTo>
                    <a:pt x="210" y="1"/>
                  </a:moveTo>
                  <a:cubicBezTo>
                    <a:pt x="131" y="1"/>
                    <a:pt x="51" y="78"/>
                    <a:pt x="99" y="171"/>
                  </a:cubicBezTo>
                  <a:cubicBezTo>
                    <a:pt x="603" y="1145"/>
                    <a:pt x="586" y="2251"/>
                    <a:pt x="52" y="3209"/>
                  </a:cubicBezTo>
                  <a:cubicBezTo>
                    <a:pt x="1" y="3303"/>
                    <a:pt x="87" y="3390"/>
                    <a:pt x="169" y="3390"/>
                  </a:cubicBezTo>
                  <a:cubicBezTo>
                    <a:pt x="204" y="3390"/>
                    <a:pt x="239" y="3374"/>
                    <a:pt x="261" y="3334"/>
                  </a:cubicBezTo>
                  <a:cubicBezTo>
                    <a:pt x="835" y="2300"/>
                    <a:pt x="853" y="1113"/>
                    <a:pt x="309" y="62"/>
                  </a:cubicBezTo>
                  <a:cubicBezTo>
                    <a:pt x="286" y="19"/>
                    <a:pt x="248" y="1"/>
                    <a:pt x="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4187150" y="2763600"/>
              <a:ext cx="21225" cy="40125"/>
            </a:xfrm>
            <a:custGeom>
              <a:avLst/>
              <a:gdLst/>
              <a:ahLst/>
              <a:cxnLst/>
              <a:rect l="l" t="t" r="r" b="b"/>
              <a:pathLst>
                <a:path w="849" h="1605" extrusionOk="0">
                  <a:moveTo>
                    <a:pt x="710" y="0"/>
                  </a:moveTo>
                  <a:cubicBezTo>
                    <a:pt x="683" y="0"/>
                    <a:pt x="656" y="11"/>
                    <a:pt x="633" y="35"/>
                  </a:cubicBezTo>
                  <a:cubicBezTo>
                    <a:pt x="450" y="228"/>
                    <a:pt x="266" y="418"/>
                    <a:pt x="82" y="610"/>
                  </a:cubicBezTo>
                  <a:cubicBezTo>
                    <a:pt x="0" y="695"/>
                    <a:pt x="83" y="813"/>
                    <a:pt x="174" y="813"/>
                  </a:cubicBezTo>
                  <a:cubicBezTo>
                    <a:pt x="200" y="813"/>
                    <a:pt x="228" y="803"/>
                    <a:pt x="251" y="779"/>
                  </a:cubicBezTo>
                  <a:cubicBezTo>
                    <a:pt x="348" y="676"/>
                    <a:pt x="448" y="574"/>
                    <a:pt x="546" y="470"/>
                  </a:cubicBezTo>
                  <a:lnTo>
                    <a:pt x="546" y="470"/>
                  </a:lnTo>
                  <a:cubicBezTo>
                    <a:pt x="499" y="808"/>
                    <a:pt x="464" y="1144"/>
                    <a:pt x="456" y="1487"/>
                  </a:cubicBezTo>
                  <a:cubicBezTo>
                    <a:pt x="453" y="1560"/>
                    <a:pt x="524" y="1605"/>
                    <a:pt x="589" y="1605"/>
                  </a:cubicBezTo>
                  <a:cubicBezTo>
                    <a:pt x="637" y="1605"/>
                    <a:pt x="683" y="1580"/>
                    <a:pt x="693" y="1524"/>
                  </a:cubicBezTo>
                  <a:cubicBezTo>
                    <a:pt x="701" y="1483"/>
                    <a:pt x="707" y="1444"/>
                    <a:pt x="715" y="1402"/>
                  </a:cubicBezTo>
                  <a:cubicBezTo>
                    <a:pt x="718" y="1379"/>
                    <a:pt x="715" y="1358"/>
                    <a:pt x="708" y="1340"/>
                  </a:cubicBezTo>
                  <a:cubicBezTo>
                    <a:pt x="724" y="941"/>
                    <a:pt x="763" y="547"/>
                    <a:pt x="834" y="154"/>
                  </a:cubicBezTo>
                  <a:cubicBezTo>
                    <a:pt x="849" y="75"/>
                    <a:pt x="781" y="0"/>
                    <a:pt x="7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4214650" y="2754350"/>
              <a:ext cx="37850" cy="45650"/>
            </a:xfrm>
            <a:custGeom>
              <a:avLst/>
              <a:gdLst/>
              <a:ahLst/>
              <a:cxnLst/>
              <a:rect l="l" t="t" r="r" b="b"/>
              <a:pathLst>
                <a:path w="1514" h="1826" extrusionOk="0">
                  <a:moveTo>
                    <a:pt x="750" y="0"/>
                  </a:moveTo>
                  <a:cubicBezTo>
                    <a:pt x="714" y="0"/>
                    <a:pt x="679" y="15"/>
                    <a:pt x="655" y="51"/>
                  </a:cubicBezTo>
                  <a:cubicBezTo>
                    <a:pt x="621" y="100"/>
                    <a:pt x="613" y="150"/>
                    <a:pt x="621" y="195"/>
                  </a:cubicBezTo>
                  <a:cubicBezTo>
                    <a:pt x="601" y="181"/>
                    <a:pt x="576" y="174"/>
                    <a:pt x="550" y="174"/>
                  </a:cubicBezTo>
                  <a:cubicBezTo>
                    <a:pt x="492" y="174"/>
                    <a:pt x="432" y="209"/>
                    <a:pt x="424" y="282"/>
                  </a:cubicBezTo>
                  <a:cubicBezTo>
                    <a:pt x="400" y="519"/>
                    <a:pt x="320" y="722"/>
                    <a:pt x="184" y="918"/>
                  </a:cubicBezTo>
                  <a:cubicBezTo>
                    <a:pt x="123" y="1005"/>
                    <a:pt x="210" y="1091"/>
                    <a:pt x="298" y="1091"/>
                  </a:cubicBezTo>
                  <a:cubicBezTo>
                    <a:pt x="315" y="1091"/>
                    <a:pt x="332" y="1087"/>
                    <a:pt x="347" y="1080"/>
                  </a:cubicBezTo>
                  <a:cubicBezTo>
                    <a:pt x="396" y="1059"/>
                    <a:pt x="442" y="1049"/>
                    <a:pt x="483" y="1049"/>
                  </a:cubicBezTo>
                  <a:cubicBezTo>
                    <a:pt x="795" y="1049"/>
                    <a:pt x="883" y="1589"/>
                    <a:pt x="442" y="1607"/>
                  </a:cubicBezTo>
                  <a:cubicBezTo>
                    <a:pt x="439" y="1607"/>
                    <a:pt x="436" y="1607"/>
                    <a:pt x="433" y="1607"/>
                  </a:cubicBezTo>
                  <a:cubicBezTo>
                    <a:pt x="402" y="1607"/>
                    <a:pt x="375" y="1600"/>
                    <a:pt x="350" y="1591"/>
                  </a:cubicBezTo>
                  <a:cubicBezTo>
                    <a:pt x="333" y="1548"/>
                    <a:pt x="285" y="1522"/>
                    <a:pt x="235" y="1522"/>
                  </a:cubicBezTo>
                  <a:cubicBezTo>
                    <a:pt x="223" y="1522"/>
                    <a:pt x="210" y="1524"/>
                    <a:pt x="198" y="1527"/>
                  </a:cubicBezTo>
                  <a:cubicBezTo>
                    <a:pt x="185" y="1523"/>
                    <a:pt x="172" y="1521"/>
                    <a:pt x="158" y="1521"/>
                  </a:cubicBezTo>
                  <a:cubicBezTo>
                    <a:pt x="124" y="1521"/>
                    <a:pt x="87" y="1535"/>
                    <a:pt x="44" y="1572"/>
                  </a:cubicBezTo>
                  <a:cubicBezTo>
                    <a:pt x="14" y="1599"/>
                    <a:pt x="1" y="1644"/>
                    <a:pt x="11" y="1685"/>
                  </a:cubicBezTo>
                  <a:cubicBezTo>
                    <a:pt x="15" y="1695"/>
                    <a:pt x="18" y="1704"/>
                    <a:pt x="21" y="1715"/>
                  </a:cubicBezTo>
                  <a:cubicBezTo>
                    <a:pt x="36" y="1768"/>
                    <a:pt x="82" y="1799"/>
                    <a:pt x="137" y="1802"/>
                  </a:cubicBezTo>
                  <a:cubicBezTo>
                    <a:pt x="144" y="1803"/>
                    <a:pt x="152" y="1803"/>
                    <a:pt x="158" y="1803"/>
                  </a:cubicBezTo>
                  <a:cubicBezTo>
                    <a:pt x="201" y="1803"/>
                    <a:pt x="236" y="1792"/>
                    <a:pt x="265" y="1773"/>
                  </a:cubicBezTo>
                  <a:cubicBezTo>
                    <a:pt x="347" y="1799"/>
                    <a:pt x="418" y="1825"/>
                    <a:pt x="502" y="1825"/>
                  </a:cubicBezTo>
                  <a:cubicBezTo>
                    <a:pt x="549" y="1825"/>
                    <a:pt x="601" y="1817"/>
                    <a:pt x="660" y="1797"/>
                  </a:cubicBezTo>
                  <a:cubicBezTo>
                    <a:pt x="826" y="1741"/>
                    <a:pt x="975" y="1586"/>
                    <a:pt x="1001" y="1411"/>
                  </a:cubicBezTo>
                  <a:cubicBezTo>
                    <a:pt x="1045" y="1093"/>
                    <a:pt x="792" y="860"/>
                    <a:pt x="510" y="831"/>
                  </a:cubicBezTo>
                  <a:cubicBezTo>
                    <a:pt x="591" y="663"/>
                    <a:pt x="642" y="485"/>
                    <a:pt x="662" y="289"/>
                  </a:cubicBezTo>
                  <a:cubicBezTo>
                    <a:pt x="698" y="337"/>
                    <a:pt x="749" y="374"/>
                    <a:pt x="807" y="398"/>
                  </a:cubicBezTo>
                  <a:cubicBezTo>
                    <a:pt x="857" y="419"/>
                    <a:pt x="906" y="427"/>
                    <a:pt x="956" y="427"/>
                  </a:cubicBezTo>
                  <a:cubicBezTo>
                    <a:pt x="985" y="427"/>
                    <a:pt x="1015" y="424"/>
                    <a:pt x="1046" y="419"/>
                  </a:cubicBezTo>
                  <a:cubicBezTo>
                    <a:pt x="1074" y="415"/>
                    <a:pt x="1132" y="399"/>
                    <a:pt x="1180" y="399"/>
                  </a:cubicBezTo>
                  <a:cubicBezTo>
                    <a:pt x="1210" y="399"/>
                    <a:pt x="1235" y="405"/>
                    <a:pt x="1248" y="424"/>
                  </a:cubicBezTo>
                  <a:cubicBezTo>
                    <a:pt x="1272" y="464"/>
                    <a:pt x="1311" y="481"/>
                    <a:pt x="1350" y="481"/>
                  </a:cubicBezTo>
                  <a:cubicBezTo>
                    <a:pt x="1431" y="481"/>
                    <a:pt x="1513" y="405"/>
                    <a:pt x="1458" y="315"/>
                  </a:cubicBezTo>
                  <a:cubicBezTo>
                    <a:pt x="1394" y="211"/>
                    <a:pt x="1293" y="173"/>
                    <a:pt x="1175" y="173"/>
                  </a:cubicBezTo>
                  <a:cubicBezTo>
                    <a:pt x="1172" y="173"/>
                    <a:pt x="1170" y="173"/>
                    <a:pt x="1168" y="173"/>
                  </a:cubicBezTo>
                  <a:cubicBezTo>
                    <a:pt x="1106" y="173"/>
                    <a:pt x="1045" y="186"/>
                    <a:pt x="984" y="195"/>
                  </a:cubicBezTo>
                  <a:cubicBezTo>
                    <a:pt x="973" y="196"/>
                    <a:pt x="964" y="197"/>
                    <a:pt x="956" y="197"/>
                  </a:cubicBezTo>
                  <a:cubicBezTo>
                    <a:pt x="938" y="197"/>
                    <a:pt x="922" y="194"/>
                    <a:pt x="901" y="189"/>
                  </a:cubicBezTo>
                  <a:cubicBezTo>
                    <a:pt x="892" y="186"/>
                    <a:pt x="885" y="180"/>
                    <a:pt x="875" y="177"/>
                  </a:cubicBezTo>
                  <a:cubicBezTo>
                    <a:pt x="871" y="171"/>
                    <a:pt x="869" y="170"/>
                    <a:pt x="865" y="167"/>
                  </a:cubicBezTo>
                  <a:cubicBezTo>
                    <a:pt x="916" y="81"/>
                    <a:pt x="832" y="0"/>
                    <a:pt x="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4254525" y="2778075"/>
              <a:ext cx="28175" cy="86675"/>
            </a:xfrm>
            <a:custGeom>
              <a:avLst/>
              <a:gdLst/>
              <a:ahLst/>
              <a:cxnLst/>
              <a:rect l="l" t="t" r="r" b="b"/>
              <a:pathLst>
                <a:path w="1127" h="3467" extrusionOk="0">
                  <a:moveTo>
                    <a:pt x="948" y="0"/>
                  </a:moveTo>
                  <a:cubicBezTo>
                    <a:pt x="912" y="0"/>
                    <a:pt x="876" y="15"/>
                    <a:pt x="852" y="50"/>
                  </a:cubicBezTo>
                  <a:cubicBezTo>
                    <a:pt x="147" y="1082"/>
                    <a:pt x="1" y="2278"/>
                    <a:pt x="585" y="3405"/>
                  </a:cubicBezTo>
                  <a:cubicBezTo>
                    <a:pt x="604" y="3446"/>
                    <a:pt x="648" y="3467"/>
                    <a:pt x="692" y="3467"/>
                  </a:cubicBezTo>
                  <a:cubicBezTo>
                    <a:pt x="711" y="3467"/>
                    <a:pt x="731" y="3463"/>
                    <a:pt x="749" y="3454"/>
                  </a:cubicBezTo>
                  <a:cubicBezTo>
                    <a:pt x="834" y="3412"/>
                    <a:pt x="918" y="3369"/>
                    <a:pt x="1007" y="3325"/>
                  </a:cubicBezTo>
                  <a:cubicBezTo>
                    <a:pt x="1127" y="3266"/>
                    <a:pt x="1048" y="3108"/>
                    <a:pt x="939" y="3108"/>
                  </a:cubicBezTo>
                  <a:cubicBezTo>
                    <a:pt x="922" y="3108"/>
                    <a:pt x="904" y="3112"/>
                    <a:pt x="886" y="3121"/>
                  </a:cubicBezTo>
                  <a:cubicBezTo>
                    <a:pt x="858" y="3135"/>
                    <a:pt x="832" y="3141"/>
                    <a:pt x="807" y="3141"/>
                  </a:cubicBezTo>
                  <a:cubicBezTo>
                    <a:pt x="478" y="3141"/>
                    <a:pt x="446" y="1978"/>
                    <a:pt x="456" y="1743"/>
                  </a:cubicBezTo>
                  <a:cubicBezTo>
                    <a:pt x="475" y="1159"/>
                    <a:pt x="738" y="645"/>
                    <a:pt x="1060" y="173"/>
                  </a:cubicBezTo>
                  <a:cubicBezTo>
                    <a:pt x="1121" y="85"/>
                    <a:pt x="1034" y="0"/>
                    <a:pt x="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4287125" y="2791650"/>
              <a:ext cx="32325" cy="56850"/>
            </a:xfrm>
            <a:custGeom>
              <a:avLst/>
              <a:gdLst/>
              <a:ahLst/>
              <a:cxnLst/>
              <a:rect l="l" t="t" r="r" b="b"/>
              <a:pathLst>
                <a:path w="1293" h="2274" extrusionOk="0">
                  <a:moveTo>
                    <a:pt x="974" y="1"/>
                  </a:moveTo>
                  <a:cubicBezTo>
                    <a:pt x="965" y="1"/>
                    <a:pt x="955" y="2"/>
                    <a:pt x="945" y="4"/>
                  </a:cubicBezTo>
                  <a:lnTo>
                    <a:pt x="401" y="151"/>
                  </a:lnTo>
                  <a:cubicBezTo>
                    <a:pt x="263" y="188"/>
                    <a:pt x="309" y="380"/>
                    <a:pt x="431" y="380"/>
                  </a:cubicBezTo>
                  <a:cubicBezTo>
                    <a:pt x="442" y="380"/>
                    <a:pt x="453" y="379"/>
                    <a:pt x="465" y="376"/>
                  </a:cubicBezTo>
                  <a:cubicBezTo>
                    <a:pt x="594" y="341"/>
                    <a:pt x="722" y="307"/>
                    <a:pt x="852" y="273"/>
                  </a:cubicBezTo>
                  <a:lnTo>
                    <a:pt x="852" y="273"/>
                  </a:lnTo>
                  <a:cubicBezTo>
                    <a:pt x="831" y="507"/>
                    <a:pt x="733" y="715"/>
                    <a:pt x="552" y="874"/>
                  </a:cubicBezTo>
                  <a:cubicBezTo>
                    <a:pt x="507" y="897"/>
                    <a:pt x="464" y="928"/>
                    <a:pt x="425" y="971"/>
                  </a:cubicBezTo>
                  <a:cubicBezTo>
                    <a:pt x="353" y="1051"/>
                    <a:pt x="420" y="1179"/>
                    <a:pt x="509" y="1179"/>
                  </a:cubicBezTo>
                  <a:cubicBezTo>
                    <a:pt x="529" y="1179"/>
                    <a:pt x="549" y="1172"/>
                    <a:pt x="570" y="1158"/>
                  </a:cubicBezTo>
                  <a:cubicBezTo>
                    <a:pt x="580" y="1153"/>
                    <a:pt x="586" y="1145"/>
                    <a:pt x="593" y="1141"/>
                  </a:cubicBezTo>
                  <a:lnTo>
                    <a:pt x="593" y="1142"/>
                  </a:lnTo>
                  <a:cubicBezTo>
                    <a:pt x="720" y="1189"/>
                    <a:pt x="849" y="1238"/>
                    <a:pt x="976" y="1286"/>
                  </a:cubicBezTo>
                  <a:cubicBezTo>
                    <a:pt x="1003" y="1403"/>
                    <a:pt x="999" y="1519"/>
                    <a:pt x="962" y="1635"/>
                  </a:cubicBezTo>
                  <a:cubicBezTo>
                    <a:pt x="922" y="1814"/>
                    <a:pt x="676" y="2060"/>
                    <a:pt x="479" y="2060"/>
                  </a:cubicBezTo>
                  <a:cubicBezTo>
                    <a:pt x="388" y="2060"/>
                    <a:pt x="307" y="2007"/>
                    <a:pt x="262" y="1869"/>
                  </a:cubicBezTo>
                  <a:cubicBezTo>
                    <a:pt x="243" y="1811"/>
                    <a:pt x="192" y="1785"/>
                    <a:pt x="141" y="1785"/>
                  </a:cubicBezTo>
                  <a:cubicBezTo>
                    <a:pt x="70" y="1785"/>
                    <a:pt x="0" y="1837"/>
                    <a:pt x="27" y="1924"/>
                  </a:cubicBezTo>
                  <a:cubicBezTo>
                    <a:pt x="109" y="2170"/>
                    <a:pt x="292" y="2273"/>
                    <a:pt x="489" y="2273"/>
                  </a:cubicBezTo>
                  <a:cubicBezTo>
                    <a:pt x="758" y="2273"/>
                    <a:pt x="1055" y="2082"/>
                    <a:pt x="1160" y="1801"/>
                  </a:cubicBezTo>
                  <a:cubicBezTo>
                    <a:pt x="1248" y="1561"/>
                    <a:pt x="1293" y="1206"/>
                    <a:pt x="1096" y="999"/>
                  </a:cubicBezTo>
                  <a:cubicBezTo>
                    <a:pt x="1032" y="932"/>
                    <a:pt x="958" y="884"/>
                    <a:pt x="881" y="855"/>
                  </a:cubicBezTo>
                  <a:cubicBezTo>
                    <a:pt x="1032" y="650"/>
                    <a:pt x="1109" y="403"/>
                    <a:pt x="1097" y="120"/>
                  </a:cubicBezTo>
                  <a:cubicBezTo>
                    <a:pt x="1094" y="56"/>
                    <a:pt x="1038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4342425" y="2825350"/>
              <a:ext cx="41175" cy="5825"/>
            </a:xfrm>
            <a:custGeom>
              <a:avLst/>
              <a:gdLst/>
              <a:ahLst/>
              <a:cxnLst/>
              <a:rect l="l" t="t" r="r" b="b"/>
              <a:pathLst>
                <a:path w="1647" h="233" extrusionOk="0">
                  <a:moveTo>
                    <a:pt x="158" y="0"/>
                  </a:moveTo>
                  <a:cubicBezTo>
                    <a:pt x="0" y="0"/>
                    <a:pt x="3" y="232"/>
                    <a:pt x="158" y="232"/>
                  </a:cubicBezTo>
                  <a:lnTo>
                    <a:pt x="1492" y="232"/>
                  </a:lnTo>
                  <a:cubicBezTo>
                    <a:pt x="1647" y="232"/>
                    <a:pt x="1644" y="0"/>
                    <a:pt x="14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4404925" y="2805925"/>
              <a:ext cx="26375" cy="49675"/>
            </a:xfrm>
            <a:custGeom>
              <a:avLst/>
              <a:gdLst/>
              <a:ahLst/>
              <a:cxnLst/>
              <a:rect l="l" t="t" r="r" b="b"/>
              <a:pathLst>
                <a:path w="1055" h="1987" extrusionOk="0">
                  <a:moveTo>
                    <a:pt x="583" y="1"/>
                  </a:moveTo>
                  <a:cubicBezTo>
                    <a:pt x="536" y="1"/>
                    <a:pt x="488" y="23"/>
                    <a:pt x="465" y="74"/>
                  </a:cubicBezTo>
                  <a:cubicBezTo>
                    <a:pt x="320" y="411"/>
                    <a:pt x="211" y="753"/>
                    <a:pt x="134" y="1109"/>
                  </a:cubicBezTo>
                  <a:cubicBezTo>
                    <a:pt x="85" y="1338"/>
                    <a:pt x="1" y="1628"/>
                    <a:pt x="146" y="1834"/>
                  </a:cubicBezTo>
                  <a:cubicBezTo>
                    <a:pt x="223" y="1943"/>
                    <a:pt x="313" y="1986"/>
                    <a:pt x="404" y="1986"/>
                  </a:cubicBezTo>
                  <a:cubicBezTo>
                    <a:pt x="650" y="1986"/>
                    <a:pt x="913" y="1678"/>
                    <a:pt x="1007" y="1495"/>
                  </a:cubicBezTo>
                  <a:cubicBezTo>
                    <a:pt x="1054" y="1402"/>
                    <a:pt x="968" y="1315"/>
                    <a:pt x="888" y="1315"/>
                  </a:cubicBezTo>
                  <a:cubicBezTo>
                    <a:pt x="853" y="1315"/>
                    <a:pt x="819" y="1332"/>
                    <a:pt x="798" y="1372"/>
                  </a:cubicBezTo>
                  <a:cubicBezTo>
                    <a:pt x="742" y="1479"/>
                    <a:pt x="691" y="1572"/>
                    <a:pt x="608" y="1662"/>
                  </a:cubicBezTo>
                  <a:cubicBezTo>
                    <a:pt x="334" y="1633"/>
                    <a:pt x="247" y="1509"/>
                    <a:pt x="347" y="1293"/>
                  </a:cubicBezTo>
                  <a:cubicBezTo>
                    <a:pt x="362" y="1214"/>
                    <a:pt x="376" y="1137"/>
                    <a:pt x="394" y="1057"/>
                  </a:cubicBezTo>
                  <a:cubicBezTo>
                    <a:pt x="460" y="741"/>
                    <a:pt x="572" y="437"/>
                    <a:pt x="698" y="142"/>
                  </a:cubicBezTo>
                  <a:cubicBezTo>
                    <a:pt x="735" y="58"/>
                    <a:pt x="660" y="1"/>
                    <a:pt x="5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4423750" y="2782950"/>
              <a:ext cx="9800" cy="8650"/>
            </a:xfrm>
            <a:custGeom>
              <a:avLst/>
              <a:gdLst/>
              <a:ahLst/>
              <a:cxnLst/>
              <a:rect l="l" t="t" r="r" b="b"/>
              <a:pathLst>
                <a:path w="392" h="346" extrusionOk="0">
                  <a:moveTo>
                    <a:pt x="241" y="0"/>
                  </a:moveTo>
                  <a:cubicBezTo>
                    <a:pt x="70" y="0"/>
                    <a:pt x="0" y="180"/>
                    <a:pt x="103" y="305"/>
                  </a:cubicBezTo>
                  <a:cubicBezTo>
                    <a:pt x="127" y="334"/>
                    <a:pt x="155" y="346"/>
                    <a:pt x="183" y="346"/>
                  </a:cubicBezTo>
                  <a:cubicBezTo>
                    <a:pt x="245" y="346"/>
                    <a:pt x="304" y="285"/>
                    <a:pt x="300" y="216"/>
                  </a:cubicBezTo>
                  <a:cubicBezTo>
                    <a:pt x="392" y="165"/>
                    <a:pt x="370" y="0"/>
                    <a:pt x="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431900" y="2781550"/>
              <a:ext cx="83925" cy="71675"/>
            </a:xfrm>
            <a:custGeom>
              <a:avLst/>
              <a:gdLst/>
              <a:ahLst/>
              <a:cxnLst/>
              <a:rect l="l" t="t" r="r" b="b"/>
              <a:pathLst>
                <a:path w="3357" h="2867" extrusionOk="0">
                  <a:moveTo>
                    <a:pt x="2337" y="0"/>
                  </a:moveTo>
                  <a:cubicBezTo>
                    <a:pt x="2129" y="0"/>
                    <a:pt x="1946" y="57"/>
                    <a:pt x="1859" y="236"/>
                  </a:cubicBezTo>
                  <a:cubicBezTo>
                    <a:pt x="1530" y="911"/>
                    <a:pt x="1315" y="1636"/>
                    <a:pt x="1005" y="2328"/>
                  </a:cubicBezTo>
                  <a:cubicBezTo>
                    <a:pt x="960" y="1934"/>
                    <a:pt x="914" y="1542"/>
                    <a:pt x="867" y="1149"/>
                  </a:cubicBezTo>
                  <a:cubicBezTo>
                    <a:pt x="860" y="1085"/>
                    <a:pt x="815" y="1032"/>
                    <a:pt x="746" y="1032"/>
                  </a:cubicBezTo>
                  <a:cubicBezTo>
                    <a:pt x="548" y="1032"/>
                    <a:pt x="353" y="1030"/>
                    <a:pt x="156" y="1030"/>
                  </a:cubicBezTo>
                  <a:cubicBezTo>
                    <a:pt x="154" y="1030"/>
                    <a:pt x="152" y="1030"/>
                    <a:pt x="150" y="1030"/>
                  </a:cubicBezTo>
                  <a:cubicBezTo>
                    <a:pt x="1" y="1030"/>
                    <a:pt x="5" y="1257"/>
                    <a:pt x="157" y="1257"/>
                  </a:cubicBezTo>
                  <a:cubicBezTo>
                    <a:pt x="162" y="1257"/>
                    <a:pt x="167" y="1257"/>
                    <a:pt x="172" y="1257"/>
                  </a:cubicBezTo>
                  <a:cubicBezTo>
                    <a:pt x="237" y="1257"/>
                    <a:pt x="293" y="1255"/>
                    <a:pt x="343" y="1255"/>
                  </a:cubicBezTo>
                  <a:cubicBezTo>
                    <a:pt x="556" y="1255"/>
                    <a:pt x="644" y="1285"/>
                    <a:pt x="682" y="1599"/>
                  </a:cubicBezTo>
                  <a:lnTo>
                    <a:pt x="815" y="2745"/>
                  </a:lnTo>
                  <a:cubicBezTo>
                    <a:pt x="824" y="2811"/>
                    <a:pt x="891" y="2867"/>
                    <a:pt x="953" y="2867"/>
                  </a:cubicBezTo>
                  <a:cubicBezTo>
                    <a:pt x="987" y="2867"/>
                    <a:pt x="1019" y="2850"/>
                    <a:pt x="1040" y="2811"/>
                  </a:cubicBezTo>
                  <a:cubicBezTo>
                    <a:pt x="1282" y="2350"/>
                    <a:pt x="1498" y="1878"/>
                    <a:pt x="1692" y="1394"/>
                  </a:cubicBezTo>
                  <a:cubicBezTo>
                    <a:pt x="1801" y="1125"/>
                    <a:pt x="1894" y="846"/>
                    <a:pt x="1982" y="569"/>
                  </a:cubicBezTo>
                  <a:cubicBezTo>
                    <a:pt x="2059" y="335"/>
                    <a:pt x="2250" y="267"/>
                    <a:pt x="2465" y="267"/>
                  </a:cubicBezTo>
                  <a:cubicBezTo>
                    <a:pt x="2709" y="267"/>
                    <a:pt x="2984" y="356"/>
                    <a:pt x="3151" y="388"/>
                  </a:cubicBezTo>
                  <a:cubicBezTo>
                    <a:pt x="3160" y="390"/>
                    <a:pt x="3170" y="391"/>
                    <a:pt x="3179" y="391"/>
                  </a:cubicBezTo>
                  <a:cubicBezTo>
                    <a:pt x="3309" y="391"/>
                    <a:pt x="3357" y="196"/>
                    <a:pt x="3215" y="168"/>
                  </a:cubicBezTo>
                  <a:cubicBezTo>
                    <a:pt x="3023" y="129"/>
                    <a:pt x="2651" y="0"/>
                    <a:pt x="2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4483975" y="2799675"/>
              <a:ext cx="28475" cy="52600"/>
            </a:xfrm>
            <a:custGeom>
              <a:avLst/>
              <a:gdLst/>
              <a:ahLst/>
              <a:cxnLst/>
              <a:rect l="l" t="t" r="r" b="b"/>
              <a:pathLst>
                <a:path w="1139" h="2104" extrusionOk="0">
                  <a:moveTo>
                    <a:pt x="772" y="0"/>
                  </a:moveTo>
                  <a:cubicBezTo>
                    <a:pt x="588" y="0"/>
                    <a:pt x="431" y="43"/>
                    <a:pt x="262" y="136"/>
                  </a:cubicBezTo>
                  <a:cubicBezTo>
                    <a:pt x="146" y="201"/>
                    <a:pt x="219" y="357"/>
                    <a:pt x="325" y="357"/>
                  </a:cubicBezTo>
                  <a:cubicBezTo>
                    <a:pt x="343" y="357"/>
                    <a:pt x="362" y="352"/>
                    <a:pt x="382" y="342"/>
                  </a:cubicBezTo>
                  <a:cubicBezTo>
                    <a:pt x="499" y="276"/>
                    <a:pt x="621" y="242"/>
                    <a:pt x="749" y="234"/>
                  </a:cubicBezTo>
                  <a:lnTo>
                    <a:pt x="749" y="234"/>
                  </a:lnTo>
                  <a:cubicBezTo>
                    <a:pt x="778" y="462"/>
                    <a:pt x="662" y="669"/>
                    <a:pt x="452" y="758"/>
                  </a:cubicBezTo>
                  <a:cubicBezTo>
                    <a:pt x="408" y="766"/>
                    <a:pt x="365" y="779"/>
                    <a:pt x="318" y="801"/>
                  </a:cubicBezTo>
                  <a:cubicBezTo>
                    <a:pt x="198" y="859"/>
                    <a:pt x="272" y="1018"/>
                    <a:pt x="383" y="1018"/>
                  </a:cubicBezTo>
                  <a:cubicBezTo>
                    <a:pt x="391" y="1018"/>
                    <a:pt x="400" y="1017"/>
                    <a:pt x="408" y="1016"/>
                  </a:cubicBezTo>
                  <a:cubicBezTo>
                    <a:pt x="454" y="1006"/>
                    <a:pt x="494" y="991"/>
                    <a:pt x="536" y="975"/>
                  </a:cubicBezTo>
                  <a:cubicBezTo>
                    <a:pt x="546" y="974"/>
                    <a:pt x="555" y="973"/>
                    <a:pt x="564" y="973"/>
                  </a:cubicBezTo>
                  <a:cubicBezTo>
                    <a:pt x="825" y="973"/>
                    <a:pt x="809" y="1494"/>
                    <a:pt x="785" y="1606"/>
                  </a:cubicBezTo>
                  <a:cubicBezTo>
                    <a:pt x="756" y="1755"/>
                    <a:pt x="579" y="1881"/>
                    <a:pt x="436" y="1881"/>
                  </a:cubicBezTo>
                  <a:cubicBezTo>
                    <a:pt x="344" y="1881"/>
                    <a:pt x="266" y="1829"/>
                    <a:pt x="250" y="1700"/>
                  </a:cubicBezTo>
                  <a:cubicBezTo>
                    <a:pt x="241" y="1626"/>
                    <a:pt x="173" y="1587"/>
                    <a:pt x="111" y="1587"/>
                  </a:cubicBezTo>
                  <a:cubicBezTo>
                    <a:pt x="53" y="1587"/>
                    <a:pt x="0" y="1622"/>
                    <a:pt x="9" y="1694"/>
                  </a:cubicBezTo>
                  <a:cubicBezTo>
                    <a:pt x="46" y="1975"/>
                    <a:pt x="244" y="2103"/>
                    <a:pt x="458" y="2103"/>
                  </a:cubicBezTo>
                  <a:cubicBezTo>
                    <a:pt x="657" y="2103"/>
                    <a:pt x="869" y="1993"/>
                    <a:pt x="978" y="1793"/>
                  </a:cubicBezTo>
                  <a:cubicBezTo>
                    <a:pt x="1139" y="1496"/>
                    <a:pt x="1039" y="1011"/>
                    <a:pt x="775" y="824"/>
                  </a:cubicBezTo>
                  <a:cubicBezTo>
                    <a:pt x="963" y="643"/>
                    <a:pt x="1047" y="368"/>
                    <a:pt x="966" y="91"/>
                  </a:cubicBezTo>
                  <a:cubicBezTo>
                    <a:pt x="950" y="39"/>
                    <a:pt x="902" y="5"/>
                    <a:pt x="849" y="2"/>
                  </a:cubicBezTo>
                  <a:cubicBezTo>
                    <a:pt x="823" y="1"/>
                    <a:pt x="797" y="0"/>
                    <a:pt x="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4522450" y="2776050"/>
              <a:ext cx="25525" cy="91550"/>
            </a:xfrm>
            <a:custGeom>
              <a:avLst/>
              <a:gdLst/>
              <a:ahLst/>
              <a:cxnLst/>
              <a:rect l="l" t="t" r="r" b="b"/>
              <a:pathLst>
                <a:path w="1021" h="3662" extrusionOk="0">
                  <a:moveTo>
                    <a:pt x="166" y="0"/>
                  </a:moveTo>
                  <a:cubicBezTo>
                    <a:pt x="80" y="0"/>
                    <a:pt x="1" y="109"/>
                    <a:pt x="77" y="199"/>
                  </a:cubicBezTo>
                  <a:cubicBezTo>
                    <a:pt x="507" y="707"/>
                    <a:pt x="768" y="1291"/>
                    <a:pt x="774" y="1968"/>
                  </a:cubicBezTo>
                  <a:cubicBezTo>
                    <a:pt x="778" y="2523"/>
                    <a:pt x="381" y="3049"/>
                    <a:pt x="83" y="3487"/>
                  </a:cubicBezTo>
                  <a:cubicBezTo>
                    <a:pt x="22" y="3576"/>
                    <a:pt x="109" y="3661"/>
                    <a:pt x="194" y="3661"/>
                  </a:cubicBezTo>
                  <a:cubicBezTo>
                    <a:pt x="230" y="3661"/>
                    <a:pt x="265" y="3646"/>
                    <a:pt x="290" y="3611"/>
                  </a:cubicBezTo>
                  <a:cubicBezTo>
                    <a:pt x="687" y="3029"/>
                    <a:pt x="1020" y="2472"/>
                    <a:pt x="1015" y="1752"/>
                  </a:cubicBezTo>
                  <a:cubicBezTo>
                    <a:pt x="1010" y="1121"/>
                    <a:pt x="642" y="504"/>
                    <a:pt x="249" y="41"/>
                  </a:cubicBezTo>
                  <a:cubicBezTo>
                    <a:pt x="225" y="12"/>
                    <a:pt x="195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4553650" y="2755675"/>
              <a:ext cx="34150" cy="48600"/>
            </a:xfrm>
            <a:custGeom>
              <a:avLst/>
              <a:gdLst/>
              <a:ahLst/>
              <a:cxnLst/>
              <a:rect l="l" t="t" r="r" b="b"/>
              <a:pathLst>
                <a:path w="1366" h="1944" extrusionOk="0">
                  <a:moveTo>
                    <a:pt x="823" y="0"/>
                  </a:moveTo>
                  <a:cubicBezTo>
                    <a:pt x="813" y="0"/>
                    <a:pt x="804" y="2"/>
                    <a:pt x="795" y="4"/>
                  </a:cubicBezTo>
                  <a:cubicBezTo>
                    <a:pt x="532" y="72"/>
                    <a:pt x="383" y="320"/>
                    <a:pt x="476" y="581"/>
                  </a:cubicBezTo>
                  <a:cubicBezTo>
                    <a:pt x="496" y="638"/>
                    <a:pt x="548" y="663"/>
                    <a:pt x="598" y="663"/>
                  </a:cubicBezTo>
                  <a:cubicBezTo>
                    <a:pt x="670" y="663"/>
                    <a:pt x="739" y="611"/>
                    <a:pt x="709" y="526"/>
                  </a:cubicBezTo>
                  <a:cubicBezTo>
                    <a:pt x="670" y="429"/>
                    <a:pt x="684" y="350"/>
                    <a:pt x="751" y="292"/>
                  </a:cubicBezTo>
                  <a:cubicBezTo>
                    <a:pt x="796" y="478"/>
                    <a:pt x="805" y="662"/>
                    <a:pt x="773" y="856"/>
                  </a:cubicBezTo>
                  <a:cubicBezTo>
                    <a:pt x="750" y="1001"/>
                    <a:pt x="673" y="1227"/>
                    <a:pt x="548" y="1388"/>
                  </a:cubicBezTo>
                  <a:cubicBezTo>
                    <a:pt x="439" y="1311"/>
                    <a:pt x="344" y="1269"/>
                    <a:pt x="213" y="1269"/>
                  </a:cubicBezTo>
                  <a:cubicBezTo>
                    <a:pt x="205" y="1269"/>
                    <a:pt x="196" y="1269"/>
                    <a:pt x="187" y="1269"/>
                  </a:cubicBezTo>
                  <a:cubicBezTo>
                    <a:pt x="139" y="1271"/>
                    <a:pt x="83" y="1298"/>
                    <a:pt x="71" y="1351"/>
                  </a:cubicBezTo>
                  <a:lnTo>
                    <a:pt x="10" y="1657"/>
                  </a:lnTo>
                  <a:cubicBezTo>
                    <a:pt x="0" y="1715"/>
                    <a:pt x="32" y="1787"/>
                    <a:pt x="97" y="1800"/>
                  </a:cubicBezTo>
                  <a:cubicBezTo>
                    <a:pt x="144" y="1808"/>
                    <a:pt x="188" y="1812"/>
                    <a:pt x="231" y="1812"/>
                  </a:cubicBezTo>
                  <a:cubicBezTo>
                    <a:pt x="366" y="1812"/>
                    <a:pt x="481" y="1772"/>
                    <a:pt x="579" y="1706"/>
                  </a:cubicBezTo>
                  <a:cubicBezTo>
                    <a:pt x="736" y="1822"/>
                    <a:pt x="903" y="1943"/>
                    <a:pt x="1053" y="1943"/>
                  </a:cubicBezTo>
                  <a:cubicBezTo>
                    <a:pt x="1151" y="1943"/>
                    <a:pt x="1242" y="1890"/>
                    <a:pt x="1316" y="1748"/>
                  </a:cubicBezTo>
                  <a:cubicBezTo>
                    <a:pt x="1366" y="1654"/>
                    <a:pt x="1279" y="1568"/>
                    <a:pt x="1199" y="1568"/>
                  </a:cubicBezTo>
                  <a:cubicBezTo>
                    <a:pt x="1163" y="1568"/>
                    <a:pt x="1129" y="1584"/>
                    <a:pt x="1108" y="1625"/>
                  </a:cubicBezTo>
                  <a:cubicBezTo>
                    <a:pt x="1079" y="1680"/>
                    <a:pt x="1040" y="1702"/>
                    <a:pt x="995" y="1702"/>
                  </a:cubicBezTo>
                  <a:cubicBezTo>
                    <a:pt x="916" y="1702"/>
                    <a:pt x="820" y="1633"/>
                    <a:pt x="737" y="1559"/>
                  </a:cubicBezTo>
                  <a:cubicBezTo>
                    <a:pt x="1035" y="1182"/>
                    <a:pt x="1076" y="478"/>
                    <a:pt x="944" y="89"/>
                  </a:cubicBezTo>
                  <a:cubicBezTo>
                    <a:pt x="925" y="39"/>
                    <a:pt x="877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4586175" y="2758150"/>
              <a:ext cx="24900" cy="43400"/>
            </a:xfrm>
            <a:custGeom>
              <a:avLst/>
              <a:gdLst/>
              <a:ahLst/>
              <a:cxnLst/>
              <a:rect l="l" t="t" r="r" b="b"/>
              <a:pathLst>
                <a:path w="996" h="1736" extrusionOk="0">
                  <a:moveTo>
                    <a:pt x="536" y="193"/>
                  </a:moveTo>
                  <a:cubicBezTo>
                    <a:pt x="835" y="467"/>
                    <a:pt x="737" y="952"/>
                    <a:pt x="648" y="1301"/>
                  </a:cubicBezTo>
                  <a:cubicBezTo>
                    <a:pt x="619" y="1414"/>
                    <a:pt x="550" y="1465"/>
                    <a:pt x="482" y="1465"/>
                  </a:cubicBezTo>
                  <a:cubicBezTo>
                    <a:pt x="409" y="1465"/>
                    <a:pt x="335" y="1407"/>
                    <a:pt x="307" y="1302"/>
                  </a:cubicBezTo>
                  <a:cubicBezTo>
                    <a:pt x="276" y="1192"/>
                    <a:pt x="278" y="1076"/>
                    <a:pt x="278" y="962"/>
                  </a:cubicBezTo>
                  <a:cubicBezTo>
                    <a:pt x="281" y="699"/>
                    <a:pt x="382" y="449"/>
                    <a:pt x="521" y="234"/>
                  </a:cubicBezTo>
                  <a:cubicBezTo>
                    <a:pt x="530" y="221"/>
                    <a:pt x="534" y="206"/>
                    <a:pt x="536" y="193"/>
                  </a:cubicBezTo>
                  <a:close/>
                  <a:moveTo>
                    <a:pt x="623" y="1"/>
                  </a:moveTo>
                  <a:cubicBezTo>
                    <a:pt x="565" y="1"/>
                    <a:pt x="510" y="44"/>
                    <a:pt x="500" y="96"/>
                  </a:cubicBezTo>
                  <a:cubicBezTo>
                    <a:pt x="475" y="73"/>
                    <a:pt x="440" y="58"/>
                    <a:pt x="406" y="58"/>
                  </a:cubicBezTo>
                  <a:cubicBezTo>
                    <a:pt x="370" y="58"/>
                    <a:pt x="335" y="74"/>
                    <a:pt x="311" y="111"/>
                  </a:cubicBezTo>
                  <a:cubicBezTo>
                    <a:pt x="92" y="451"/>
                    <a:pt x="1" y="833"/>
                    <a:pt x="50" y="1236"/>
                  </a:cubicBezTo>
                  <a:cubicBezTo>
                    <a:pt x="82" y="1502"/>
                    <a:pt x="208" y="1735"/>
                    <a:pt x="476" y="1735"/>
                  </a:cubicBezTo>
                  <a:cubicBezTo>
                    <a:pt x="498" y="1735"/>
                    <a:pt x="522" y="1733"/>
                    <a:pt x="546" y="1730"/>
                  </a:cubicBezTo>
                  <a:cubicBezTo>
                    <a:pt x="861" y="1687"/>
                    <a:pt x="920" y="1239"/>
                    <a:pt x="949" y="999"/>
                  </a:cubicBezTo>
                  <a:cubicBezTo>
                    <a:pt x="995" y="649"/>
                    <a:pt x="985" y="288"/>
                    <a:pt x="706" y="34"/>
                  </a:cubicBezTo>
                  <a:cubicBezTo>
                    <a:pt x="680" y="11"/>
                    <a:pt x="651" y="1"/>
                    <a:pt x="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839050" y="2870625"/>
              <a:ext cx="767450" cy="17700"/>
            </a:xfrm>
            <a:custGeom>
              <a:avLst/>
              <a:gdLst/>
              <a:ahLst/>
              <a:cxnLst/>
              <a:rect l="l" t="t" r="r" b="b"/>
              <a:pathLst>
                <a:path w="30698" h="708" extrusionOk="0">
                  <a:moveTo>
                    <a:pt x="30541" y="0"/>
                  </a:moveTo>
                  <a:cubicBezTo>
                    <a:pt x="30541" y="0"/>
                    <a:pt x="30540" y="0"/>
                    <a:pt x="30540" y="0"/>
                  </a:cubicBezTo>
                  <a:cubicBezTo>
                    <a:pt x="20412" y="149"/>
                    <a:pt x="10284" y="277"/>
                    <a:pt x="157" y="476"/>
                  </a:cubicBezTo>
                  <a:cubicBezTo>
                    <a:pt x="0" y="478"/>
                    <a:pt x="4" y="707"/>
                    <a:pt x="155" y="707"/>
                  </a:cubicBezTo>
                  <a:cubicBezTo>
                    <a:pt x="156" y="707"/>
                    <a:pt x="156" y="707"/>
                    <a:pt x="157" y="707"/>
                  </a:cubicBezTo>
                  <a:cubicBezTo>
                    <a:pt x="10284" y="509"/>
                    <a:pt x="20412" y="381"/>
                    <a:pt x="30540" y="232"/>
                  </a:cubicBezTo>
                  <a:cubicBezTo>
                    <a:pt x="30697" y="229"/>
                    <a:pt x="30695" y="0"/>
                    <a:pt x="30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3"/>
            <p:cNvSpPr/>
            <p:nvPr/>
          </p:nvSpPr>
          <p:spPr>
            <a:xfrm>
              <a:off x="3931700" y="2915500"/>
              <a:ext cx="25350" cy="91375"/>
            </a:xfrm>
            <a:custGeom>
              <a:avLst/>
              <a:gdLst/>
              <a:ahLst/>
              <a:cxnLst/>
              <a:rect l="l" t="t" r="r" b="b"/>
              <a:pathLst>
                <a:path w="1014" h="3655" extrusionOk="0">
                  <a:moveTo>
                    <a:pt x="817" y="1"/>
                  </a:moveTo>
                  <a:cubicBezTo>
                    <a:pt x="793" y="1"/>
                    <a:pt x="768" y="8"/>
                    <a:pt x="745" y="24"/>
                  </a:cubicBezTo>
                  <a:cubicBezTo>
                    <a:pt x="188" y="426"/>
                    <a:pt x="186" y="1120"/>
                    <a:pt x="217" y="1747"/>
                  </a:cubicBezTo>
                  <a:cubicBezTo>
                    <a:pt x="243" y="2248"/>
                    <a:pt x="275" y="3343"/>
                    <a:pt x="753" y="3636"/>
                  </a:cubicBezTo>
                  <a:cubicBezTo>
                    <a:pt x="772" y="3648"/>
                    <a:pt x="796" y="3654"/>
                    <a:pt x="820" y="3654"/>
                  </a:cubicBezTo>
                  <a:cubicBezTo>
                    <a:pt x="839" y="3654"/>
                    <a:pt x="859" y="3650"/>
                    <a:pt x="875" y="3640"/>
                  </a:cubicBezTo>
                  <a:lnTo>
                    <a:pt x="940" y="3602"/>
                  </a:lnTo>
                  <a:cubicBezTo>
                    <a:pt x="988" y="3573"/>
                    <a:pt x="1010" y="3527"/>
                    <a:pt x="997" y="3473"/>
                  </a:cubicBezTo>
                  <a:cubicBezTo>
                    <a:pt x="993" y="3453"/>
                    <a:pt x="988" y="3431"/>
                    <a:pt x="984" y="3411"/>
                  </a:cubicBezTo>
                  <a:cubicBezTo>
                    <a:pt x="971" y="3352"/>
                    <a:pt x="923" y="3325"/>
                    <a:pt x="873" y="3325"/>
                  </a:cubicBezTo>
                  <a:cubicBezTo>
                    <a:pt x="804" y="3325"/>
                    <a:pt x="733" y="3377"/>
                    <a:pt x="750" y="3463"/>
                  </a:cubicBezTo>
                  <a:lnTo>
                    <a:pt x="750" y="3463"/>
                  </a:lnTo>
                  <a:cubicBezTo>
                    <a:pt x="565" y="2587"/>
                    <a:pt x="0" y="854"/>
                    <a:pt x="913" y="195"/>
                  </a:cubicBezTo>
                  <a:cubicBezTo>
                    <a:pt x="1013" y="122"/>
                    <a:pt x="919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3"/>
            <p:cNvSpPr/>
            <p:nvPr/>
          </p:nvSpPr>
          <p:spPr>
            <a:xfrm>
              <a:off x="3954150" y="2915425"/>
              <a:ext cx="86775" cy="68725"/>
            </a:xfrm>
            <a:custGeom>
              <a:avLst/>
              <a:gdLst/>
              <a:ahLst/>
              <a:cxnLst/>
              <a:rect l="l" t="t" r="r" b="b"/>
              <a:pathLst>
                <a:path w="3471" h="2749" extrusionOk="0">
                  <a:moveTo>
                    <a:pt x="2327" y="0"/>
                  </a:moveTo>
                  <a:cubicBezTo>
                    <a:pt x="2060" y="0"/>
                    <a:pt x="1818" y="59"/>
                    <a:pt x="1678" y="259"/>
                  </a:cubicBezTo>
                  <a:cubicBezTo>
                    <a:pt x="1512" y="493"/>
                    <a:pt x="1522" y="1025"/>
                    <a:pt x="1472" y="1303"/>
                  </a:cubicBezTo>
                  <a:cubicBezTo>
                    <a:pt x="1425" y="1568"/>
                    <a:pt x="1378" y="1834"/>
                    <a:pt x="1331" y="2099"/>
                  </a:cubicBezTo>
                  <a:cubicBezTo>
                    <a:pt x="1250" y="1798"/>
                    <a:pt x="1151" y="1481"/>
                    <a:pt x="990" y="1322"/>
                  </a:cubicBezTo>
                  <a:cubicBezTo>
                    <a:pt x="907" y="1239"/>
                    <a:pt x="804" y="1210"/>
                    <a:pt x="694" y="1210"/>
                  </a:cubicBezTo>
                  <a:cubicBezTo>
                    <a:pt x="512" y="1210"/>
                    <a:pt x="310" y="1289"/>
                    <a:pt x="144" y="1325"/>
                  </a:cubicBezTo>
                  <a:cubicBezTo>
                    <a:pt x="0" y="1356"/>
                    <a:pt x="50" y="1553"/>
                    <a:pt x="179" y="1553"/>
                  </a:cubicBezTo>
                  <a:cubicBezTo>
                    <a:pt x="188" y="1553"/>
                    <a:pt x="198" y="1552"/>
                    <a:pt x="208" y="1550"/>
                  </a:cubicBezTo>
                  <a:cubicBezTo>
                    <a:pt x="305" y="1529"/>
                    <a:pt x="396" y="1516"/>
                    <a:pt x="478" y="1516"/>
                  </a:cubicBezTo>
                  <a:cubicBezTo>
                    <a:pt x="697" y="1516"/>
                    <a:pt x="862" y="1608"/>
                    <a:pt x="967" y="1898"/>
                  </a:cubicBezTo>
                  <a:lnTo>
                    <a:pt x="1243" y="2660"/>
                  </a:lnTo>
                  <a:cubicBezTo>
                    <a:pt x="1261" y="2713"/>
                    <a:pt x="1322" y="2748"/>
                    <a:pt x="1378" y="2748"/>
                  </a:cubicBezTo>
                  <a:cubicBezTo>
                    <a:pt x="1424" y="2748"/>
                    <a:pt x="1466" y="2724"/>
                    <a:pt x="1476" y="2667"/>
                  </a:cubicBezTo>
                  <a:lnTo>
                    <a:pt x="1783" y="939"/>
                  </a:lnTo>
                  <a:cubicBezTo>
                    <a:pt x="1850" y="568"/>
                    <a:pt x="1897" y="280"/>
                    <a:pt x="2316" y="280"/>
                  </a:cubicBezTo>
                  <a:cubicBezTo>
                    <a:pt x="2337" y="280"/>
                    <a:pt x="2360" y="281"/>
                    <a:pt x="2384" y="283"/>
                  </a:cubicBezTo>
                  <a:cubicBezTo>
                    <a:pt x="2692" y="304"/>
                    <a:pt x="3004" y="326"/>
                    <a:pt x="3316" y="346"/>
                  </a:cubicBezTo>
                  <a:cubicBezTo>
                    <a:pt x="3320" y="347"/>
                    <a:pt x="3323" y="347"/>
                    <a:pt x="3327" y="347"/>
                  </a:cubicBezTo>
                  <a:cubicBezTo>
                    <a:pt x="3471" y="347"/>
                    <a:pt x="3463" y="126"/>
                    <a:pt x="3316" y="114"/>
                  </a:cubicBezTo>
                  <a:cubicBezTo>
                    <a:pt x="3051" y="96"/>
                    <a:pt x="2668" y="0"/>
                    <a:pt x="2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4012250" y="2927425"/>
              <a:ext cx="30675" cy="49775"/>
            </a:xfrm>
            <a:custGeom>
              <a:avLst/>
              <a:gdLst/>
              <a:ahLst/>
              <a:cxnLst/>
              <a:rect l="l" t="t" r="r" b="b"/>
              <a:pathLst>
                <a:path w="1227" h="1991" extrusionOk="0">
                  <a:moveTo>
                    <a:pt x="723" y="1"/>
                  </a:moveTo>
                  <a:cubicBezTo>
                    <a:pt x="515" y="1"/>
                    <a:pt x="322" y="75"/>
                    <a:pt x="147" y="222"/>
                  </a:cubicBezTo>
                  <a:cubicBezTo>
                    <a:pt x="54" y="301"/>
                    <a:pt x="143" y="420"/>
                    <a:pt x="240" y="420"/>
                  </a:cubicBezTo>
                  <a:cubicBezTo>
                    <a:pt x="266" y="420"/>
                    <a:pt x="292" y="412"/>
                    <a:pt x="315" y="393"/>
                  </a:cubicBezTo>
                  <a:cubicBezTo>
                    <a:pt x="443" y="285"/>
                    <a:pt x="579" y="234"/>
                    <a:pt x="727" y="234"/>
                  </a:cubicBezTo>
                  <a:cubicBezTo>
                    <a:pt x="744" y="234"/>
                    <a:pt x="761" y="235"/>
                    <a:pt x="779" y="236"/>
                  </a:cubicBezTo>
                  <a:cubicBezTo>
                    <a:pt x="674" y="453"/>
                    <a:pt x="526" y="635"/>
                    <a:pt x="321" y="778"/>
                  </a:cubicBezTo>
                  <a:cubicBezTo>
                    <a:pt x="227" y="843"/>
                    <a:pt x="266" y="998"/>
                    <a:pt x="372" y="998"/>
                  </a:cubicBezTo>
                  <a:cubicBezTo>
                    <a:pt x="385" y="998"/>
                    <a:pt x="398" y="996"/>
                    <a:pt x="412" y="991"/>
                  </a:cubicBezTo>
                  <a:cubicBezTo>
                    <a:pt x="494" y="965"/>
                    <a:pt x="588" y="930"/>
                    <a:pt x="676" y="930"/>
                  </a:cubicBezTo>
                  <a:cubicBezTo>
                    <a:pt x="750" y="930"/>
                    <a:pt x="819" y="955"/>
                    <a:pt x="871" y="1030"/>
                  </a:cubicBezTo>
                  <a:cubicBezTo>
                    <a:pt x="973" y="1175"/>
                    <a:pt x="950" y="1378"/>
                    <a:pt x="877" y="1528"/>
                  </a:cubicBezTo>
                  <a:cubicBezTo>
                    <a:pt x="798" y="1690"/>
                    <a:pt x="602" y="1752"/>
                    <a:pt x="437" y="1758"/>
                  </a:cubicBezTo>
                  <a:cubicBezTo>
                    <a:pt x="435" y="1758"/>
                    <a:pt x="434" y="1758"/>
                    <a:pt x="433" y="1758"/>
                  </a:cubicBezTo>
                  <a:cubicBezTo>
                    <a:pt x="358" y="1758"/>
                    <a:pt x="318" y="1675"/>
                    <a:pt x="270" y="1629"/>
                  </a:cubicBezTo>
                  <a:cubicBezTo>
                    <a:pt x="244" y="1605"/>
                    <a:pt x="214" y="1594"/>
                    <a:pt x="183" y="1594"/>
                  </a:cubicBezTo>
                  <a:cubicBezTo>
                    <a:pt x="163" y="1594"/>
                    <a:pt x="143" y="1598"/>
                    <a:pt x="123" y="1606"/>
                  </a:cubicBezTo>
                  <a:cubicBezTo>
                    <a:pt x="52" y="1635"/>
                    <a:pt x="34" y="1664"/>
                    <a:pt x="10" y="1736"/>
                  </a:cubicBezTo>
                  <a:cubicBezTo>
                    <a:pt x="0" y="1773"/>
                    <a:pt x="10" y="1823"/>
                    <a:pt x="41" y="1848"/>
                  </a:cubicBezTo>
                  <a:lnTo>
                    <a:pt x="68" y="1870"/>
                  </a:lnTo>
                  <a:cubicBezTo>
                    <a:pt x="93" y="1891"/>
                    <a:pt x="123" y="1899"/>
                    <a:pt x="150" y="1899"/>
                  </a:cubicBezTo>
                  <a:cubicBezTo>
                    <a:pt x="154" y="1899"/>
                    <a:pt x="158" y="1899"/>
                    <a:pt x="163" y="1899"/>
                  </a:cubicBezTo>
                  <a:cubicBezTo>
                    <a:pt x="176" y="1921"/>
                    <a:pt x="192" y="1939"/>
                    <a:pt x="225" y="1948"/>
                  </a:cubicBezTo>
                  <a:cubicBezTo>
                    <a:pt x="306" y="1971"/>
                    <a:pt x="388" y="1991"/>
                    <a:pt x="471" y="1991"/>
                  </a:cubicBezTo>
                  <a:cubicBezTo>
                    <a:pt x="500" y="1991"/>
                    <a:pt x="529" y="1989"/>
                    <a:pt x="558" y="1983"/>
                  </a:cubicBezTo>
                  <a:cubicBezTo>
                    <a:pt x="813" y="1934"/>
                    <a:pt x="1008" y="1805"/>
                    <a:pt x="1124" y="1568"/>
                  </a:cubicBezTo>
                  <a:cubicBezTo>
                    <a:pt x="1227" y="1358"/>
                    <a:pt x="1176" y="1119"/>
                    <a:pt x="1080" y="919"/>
                  </a:cubicBezTo>
                  <a:cubicBezTo>
                    <a:pt x="1011" y="772"/>
                    <a:pt x="889" y="714"/>
                    <a:pt x="753" y="704"/>
                  </a:cubicBezTo>
                  <a:cubicBezTo>
                    <a:pt x="886" y="554"/>
                    <a:pt x="993" y="385"/>
                    <a:pt x="1069" y="182"/>
                  </a:cubicBezTo>
                  <a:cubicBezTo>
                    <a:pt x="1093" y="122"/>
                    <a:pt x="1043" y="53"/>
                    <a:pt x="985" y="37"/>
                  </a:cubicBezTo>
                  <a:cubicBezTo>
                    <a:pt x="895" y="13"/>
                    <a:pt x="808" y="1"/>
                    <a:pt x="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4072525" y="2949500"/>
              <a:ext cx="35600" cy="7700"/>
            </a:xfrm>
            <a:custGeom>
              <a:avLst/>
              <a:gdLst/>
              <a:ahLst/>
              <a:cxnLst/>
              <a:rect l="l" t="t" r="r" b="b"/>
              <a:pathLst>
                <a:path w="1424" h="308" extrusionOk="0">
                  <a:moveTo>
                    <a:pt x="1240" y="0"/>
                  </a:moveTo>
                  <a:cubicBezTo>
                    <a:pt x="1232" y="0"/>
                    <a:pt x="1224" y="1"/>
                    <a:pt x="1215" y="3"/>
                  </a:cubicBezTo>
                  <a:cubicBezTo>
                    <a:pt x="949" y="52"/>
                    <a:pt x="683" y="75"/>
                    <a:pt x="415" y="75"/>
                  </a:cubicBezTo>
                  <a:cubicBezTo>
                    <a:pt x="329" y="75"/>
                    <a:pt x="243" y="72"/>
                    <a:pt x="157" y="68"/>
                  </a:cubicBezTo>
                  <a:cubicBezTo>
                    <a:pt x="153" y="68"/>
                    <a:pt x="150" y="67"/>
                    <a:pt x="147" y="67"/>
                  </a:cubicBezTo>
                  <a:cubicBezTo>
                    <a:pt x="0" y="67"/>
                    <a:pt x="8" y="290"/>
                    <a:pt x="157" y="300"/>
                  </a:cubicBezTo>
                  <a:cubicBezTo>
                    <a:pt x="246" y="305"/>
                    <a:pt x="334" y="307"/>
                    <a:pt x="423" y="307"/>
                  </a:cubicBezTo>
                  <a:cubicBezTo>
                    <a:pt x="709" y="307"/>
                    <a:pt x="994" y="281"/>
                    <a:pt x="1279" y="229"/>
                  </a:cubicBezTo>
                  <a:cubicBezTo>
                    <a:pt x="1424" y="201"/>
                    <a:pt x="1371" y="0"/>
                    <a:pt x="1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3"/>
            <p:cNvSpPr/>
            <p:nvPr/>
          </p:nvSpPr>
          <p:spPr>
            <a:xfrm>
              <a:off x="4133300" y="2940300"/>
              <a:ext cx="32700" cy="41750"/>
            </a:xfrm>
            <a:custGeom>
              <a:avLst/>
              <a:gdLst/>
              <a:ahLst/>
              <a:cxnLst/>
              <a:rect l="l" t="t" r="r" b="b"/>
              <a:pathLst>
                <a:path w="1308" h="1670" extrusionOk="0">
                  <a:moveTo>
                    <a:pt x="585" y="1"/>
                  </a:moveTo>
                  <a:cubicBezTo>
                    <a:pt x="538" y="1"/>
                    <a:pt x="492" y="25"/>
                    <a:pt x="474" y="81"/>
                  </a:cubicBezTo>
                  <a:cubicBezTo>
                    <a:pt x="355" y="455"/>
                    <a:pt x="0" y="1117"/>
                    <a:pt x="305" y="1488"/>
                  </a:cubicBezTo>
                  <a:cubicBezTo>
                    <a:pt x="410" y="1618"/>
                    <a:pt x="526" y="1669"/>
                    <a:pt x="641" y="1669"/>
                  </a:cubicBezTo>
                  <a:cubicBezTo>
                    <a:pt x="873" y="1669"/>
                    <a:pt x="1103" y="1456"/>
                    <a:pt x="1247" y="1240"/>
                  </a:cubicBezTo>
                  <a:cubicBezTo>
                    <a:pt x="1307" y="1151"/>
                    <a:pt x="1220" y="1065"/>
                    <a:pt x="1135" y="1065"/>
                  </a:cubicBezTo>
                  <a:cubicBezTo>
                    <a:pt x="1099" y="1065"/>
                    <a:pt x="1064" y="1081"/>
                    <a:pt x="1040" y="1117"/>
                  </a:cubicBezTo>
                  <a:cubicBezTo>
                    <a:pt x="982" y="1204"/>
                    <a:pt x="918" y="1282"/>
                    <a:pt x="843" y="1355"/>
                  </a:cubicBezTo>
                  <a:cubicBezTo>
                    <a:pt x="760" y="1401"/>
                    <a:pt x="689" y="1424"/>
                    <a:pt x="631" y="1424"/>
                  </a:cubicBezTo>
                  <a:cubicBezTo>
                    <a:pt x="537" y="1424"/>
                    <a:pt x="474" y="1363"/>
                    <a:pt x="444" y="1239"/>
                  </a:cubicBezTo>
                  <a:cubicBezTo>
                    <a:pt x="426" y="1142"/>
                    <a:pt x="429" y="1043"/>
                    <a:pt x="458" y="947"/>
                  </a:cubicBezTo>
                  <a:cubicBezTo>
                    <a:pt x="515" y="678"/>
                    <a:pt x="625" y="410"/>
                    <a:pt x="708" y="147"/>
                  </a:cubicBezTo>
                  <a:cubicBezTo>
                    <a:pt x="736" y="60"/>
                    <a:pt x="660" y="1"/>
                    <a:pt x="5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3"/>
            <p:cNvSpPr/>
            <p:nvPr/>
          </p:nvSpPr>
          <p:spPr>
            <a:xfrm>
              <a:off x="4152850" y="2913800"/>
              <a:ext cx="9500" cy="9650"/>
            </a:xfrm>
            <a:custGeom>
              <a:avLst/>
              <a:gdLst/>
              <a:ahLst/>
              <a:cxnLst/>
              <a:rect l="l" t="t" r="r" b="b"/>
              <a:pathLst>
                <a:path w="380" h="386" extrusionOk="0">
                  <a:moveTo>
                    <a:pt x="225" y="1"/>
                  </a:moveTo>
                  <a:cubicBezTo>
                    <a:pt x="209" y="1"/>
                    <a:pt x="193" y="4"/>
                    <a:pt x="178" y="10"/>
                  </a:cubicBezTo>
                  <a:cubicBezTo>
                    <a:pt x="173" y="9"/>
                    <a:pt x="168" y="9"/>
                    <a:pt x="163" y="9"/>
                  </a:cubicBezTo>
                  <a:cubicBezTo>
                    <a:pt x="148" y="9"/>
                    <a:pt x="132" y="12"/>
                    <a:pt x="116" y="20"/>
                  </a:cubicBezTo>
                  <a:cubicBezTo>
                    <a:pt x="26" y="63"/>
                    <a:pt x="10" y="150"/>
                    <a:pt x="43" y="223"/>
                  </a:cubicBezTo>
                  <a:cubicBezTo>
                    <a:pt x="39" y="230"/>
                    <a:pt x="37" y="237"/>
                    <a:pt x="33" y="245"/>
                  </a:cubicBezTo>
                  <a:cubicBezTo>
                    <a:pt x="0" y="328"/>
                    <a:pt x="75" y="385"/>
                    <a:pt x="151" y="385"/>
                  </a:cubicBezTo>
                  <a:cubicBezTo>
                    <a:pt x="198" y="385"/>
                    <a:pt x="247" y="363"/>
                    <a:pt x="269" y="310"/>
                  </a:cubicBezTo>
                  <a:cubicBezTo>
                    <a:pt x="346" y="261"/>
                    <a:pt x="379" y="137"/>
                    <a:pt x="326" y="56"/>
                  </a:cubicBezTo>
                  <a:cubicBezTo>
                    <a:pt x="300" y="18"/>
                    <a:pt x="262" y="1"/>
                    <a:pt x="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3"/>
            <p:cNvSpPr/>
            <p:nvPr/>
          </p:nvSpPr>
          <p:spPr>
            <a:xfrm>
              <a:off x="4159050" y="2913125"/>
              <a:ext cx="86800" cy="77325"/>
            </a:xfrm>
            <a:custGeom>
              <a:avLst/>
              <a:gdLst/>
              <a:ahLst/>
              <a:cxnLst/>
              <a:rect l="l" t="t" r="r" b="b"/>
              <a:pathLst>
                <a:path w="3472" h="3093" extrusionOk="0">
                  <a:moveTo>
                    <a:pt x="2477" y="1"/>
                  </a:moveTo>
                  <a:cubicBezTo>
                    <a:pt x="2161" y="1"/>
                    <a:pt x="1850" y="58"/>
                    <a:pt x="1610" y="227"/>
                  </a:cubicBezTo>
                  <a:cubicBezTo>
                    <a:pt x="1377" y="392"/>
                    <a:pt x="1300" y="1091"/>
                    <a:pt x="1223" y="1344"/>
                  </a:cubicBezTo>
                  <a:cubicBezTo>
                    <a:pt x="1125" y="1660"/>
                    <a:pt x="1024" y="1975"/>
                    <a:pt x="927" y="2290"/>
                  </a:cubicBezTo>
                  <a:cubicBezTo>
                    <a:pt x="907" y="1890"/>
                    <a:pt x="890" y="1489"/>
                    <a:pt x="869" y="1089"/>
                  </a:cubicBezTo>
                  <a:cubicBezTo>
                    <a:pt x="865" y="1016"/>
                    <a:pt x="806" y="973"/>
                    <a:pt x="742" y="973"/>
                  </a:cubicBezTo>
                  <a:cubicBezTo>
                    <a:pt x="724" y="973"/>
                    <a:pt x="706" y="976"/>
                    <a:pt x="688" y="983"/>
                  </a:cubicBezTo>
                  <a:cubicBezTo>
                    <a:pt x="510" y="1025"/>
                    <a:pt x="332" y="1068"/>
                    <a:pt x="153" y="1107"/>
                  </a:cubicBezTo>
                  <a:cubicBezTo>
                    <a:pt x="1" y="1118"/>
                    <a:pt x="1" y="1339"/>
                    <a:pt x="145" y="1339"/>
                  </a:cubicBezTo>
                  <a:cubicBezTo>
                    <a:pt x="148" y="1339"/>
                    <a:pt x="150" y="1339"/>
                    <a:pt x="153" y="1339"/>
                  </a:cubicBezTo>
                  <a:cubicBezTo>
                    <a:pt x="332" y="1328"/>
                    <a:pt x="479" y="1301"/>
                    <a:pt x="636" y="1250"/>
                  </a:cubicBezTo>
                  <a:cubicBezTo>
                    <a:pt x="662" y="1824"/>
                    <a:pt x="691" y="2398"/>
                    <a:pt x="719" y="2975"/>
                  </a:cubicBezTo>
                  <a:cubicBezTo>
                    <a:pt x="722" y="3049"/>
                    <a:pt x="785" y="3092"/>
                    <a:pt x="847" y="3092"/>
                  </a:cubicBezTo>
                  <a:cubicBezTo>
                    <a:pt x="893" y="3092"/>
                    <a:pt x="939" y="3067"/>
                    <a:pt x="956" y="3012"/>
                  </a:cubicBezTo>
                  <a:cubicBezTo>
                    <a:pt x="1146" y="2403"/>
                    <a:pt x="1336" y="1792"/>
                    <a:pt x="1528" y="1184"/>
                  </a:cubicBezTo>
                  <a:cubicBezTo>
                    <a:pt x="1641" y="818"/>
                    <a:pt x="1712" y="364"/>
                    <a:pt x="2144" y="279"/>
                  </a:cubicBezTo>
                  <a:cubicBezTo>
                    <a:pt x="2276" y="253"/>
                    <a:pt x="2411" y="242"/>
                    <a:pt x="2546" y="242"/>
                  </a:cubicBezTo>
                  <a:cubicBezTo>
                    <a:pt x="2789" y="242"/>
                    <a:pt x="3032" y="278"/>
                    <a:pt x="3267" y="328"/>
                  </a:cubicBezTo>
                  <a:cubicBezTo>
                    <a:pt x="3277" y="330"/>
                    <a:pt x="3286" y="331"/>
                    <a:pt x="3295" y="331"/>
                  </a:cubicBezTo>
                  <a:cubicBezTo>
                    <a:pt x="3424" y="331"/>
                    <a:pt x="3472" y="136"/>
                    <a:pt x="3330" y="105"/>
                  </a:cubicBezTo>
                  <a:cubicBezTo>
                    <a:pt x="3076" y="51"/>
                    <a:pt x="2774" y="1"/>
                    <a:pt x="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3"/>
            <p:cNvSpPr/>
            <p:nvPr/>
          </p:nvSpPr>
          <p:spPr>
            <a:xfrm>
              <a:off x="4206400" y="2927875"/>
              <a:ext cx="32750" cy="54550"/>
            </a:xfrm>
            <a:custGeom>
              <a:avLst/>
              <a:gdLst/>
              <a:ahLst/>
              <a:cxnLst/>
              <a:rect l="l" t="t" r="r" b="b"/>
              <a:pathLst>
                <a:path w="1310" h="2182" extrusionOk="0">
                  <a:moveTo>
                    <a:pt x="655" y="0"/>
                  </a:moveTo>
                  <a:cubicBezTo>
                    <a:pt x="651" y="0"/>
                    <a:pt x="647" y="0"/>
                    <a:pt x="643" y="1"/>
                  </a:cubicBezTo>
                  <a:cubicBezTo>
                    <a:pt x="570" y="5"/>
                    <a:pt x="493" y="5"/>
                    <a:pt x="428" y="37"/>
                  </a:cubicBezTo>
                  <a:cubicBezTo>
                    <a:pt x="348" y="77"/>
                    <a:pt x="290" y="173"/>
                    <a:pt x="221" y="205"/>
                  </a:cubicBezTo>
                  <a:cubicBezTo>
                    <a:pt x="182" y="224"/>
                    <a:pt x="160" y="263"/>
                    <a:pt x="158" y="305"/>
                  </a:cubicBezTo>
                  <a:cubicBezTo>
                    <a:pt x="158" y="324"/>
                    <a:pt x="157" y="341"/>
                    <a:pt x="157" y="357"/>
                  </a:cubicBezTo>
                  <a:cubicBezTo>
                    <a:pt x="154" y="398"/>
                    <a:pt x="182" y="440"/>
                    <a:pt x="216" y="459"/>
                  </a:cubicBezTo>
                  <a:lnTo>
                    <a:pt x="254" y="480"/>
                  </a:lnTo>
                  <a:cubicBezTo>
                    <a:pt x="276" y="493"/>
                    <a:pt x="297" y="498"/>
                    <a:pt x="317" y="498"/>
                  </a:cubicBezTo>
                  <a:cubicBezTo>
                    <a:pt x="394" y="498"/>
                    <a:pt x="452" y="418"/>
                    <a:pt x="431" y="349"/>
                  </a:cubicBezTo>
                  <a:cubicBezTo>
                    <a:pt x="493" y="282"/>
                    <a:pt x="579" y="244"/>
                    <a:pt x="689" y="240"/>
                  </a:cubicBezTo>
                  <a:lnTo>
                    <a:pt x="689" y="240"/>
                  </a:lnTo>
                  <a:cubicBezTo>
                    <a:pt x="860" y="418"/>
                    <a:pt x="857" y="582"/>
                    <a:pt x="685" y="734"/>
                  </a:cubicBezTo>
                  <a:cubicBezTo>
                    <a:pt x="653" y="769"/>
                    <a:pt x="619" y="796"/>
                    <a:pt x="580" y="824"/>
                  </a:cubicBezTo>
                  <a:cubicBezTo>
                    <a:pt x="503" y="847"/>
                    <a:pt x="422" y="892"/>
                    <a:pt x="347" y="969"/>
                  </a:cubicBezTo>
                  <a:cubicBezTo>
                    <a:pt x="267" y="1047"/>
                    <a:pt x="340" y="1171"/>
                    <a:pt x="434" y="1171"/>
                  </a:cubicBezTo>
                  <a:cubicBezTo>
                    <a:pt x="453" y="1171"/>
                    <a:pt x="472" y="1166"/>
                    <a:pt x="492" y="1155"/>
                  </a:cubicBezTo>
                  <a:cubicBezTo>
                    <a:pt x="506" y="1146"/>
                    <a:pt x="522" y="1137"/>
                    <a:pt x="537" y="1128"/>
                  </a:cubicBezTo>
                  <a:cubicBezTo>
                    <a:pt x="624" y="1082"/>
                    <a:pt x="700" y="1058"/>
                    <a:pt x="763" y="1058"/>
                  </a:cubicBezTo>
                  <a:cubicBezTo>
                    <a:pt x="895" y="1058"/>
                    <a:pt x="976" y="1159"/>
                    <a:pt x="1005" y="1363"/>
                  </a:cubicBezTo>
                  <a:cubicBezTo>
                    <a:pt x="1006" y="1473"/>
                    <a:pt x="976" y="1574"/>
                    <a:pt x="911" y="1662"/>
                  </a:cubicBezTo>
                  <a:cubicBezTo>
                    <a:pt x="864" y="1740"/>
                    <a:pt x="586" y="1960"/>
                    <a:pt x="405" y="1960"/>
                  </a:cubicBezTo>
                  <a:cubicBezTo>
                    <a:pt x="323" y="1960"/>
                    <a:pt x="260" y="1915"/>
                    <a:pt x="248" y="1791"/>
                  </a:cubicBezTo>
                  <a:cubicBezTo>
                    <a:pt x="241" y="1716"/>
                    <a:pt x="174" y="1677"/>
                    <a:pt x="113" y="1677"/>
                  </a:cubicBezTo>
                  <a:cubicBezTo>
                    <a:pt x="54" y="1677"/>
                    <a:pt x="1" y="1712"/>
                    <a:pt x="8" y="1785"/>
                  </a:cubicBezTo>
                  <a:cubicBezTo>
                    <a:pt x="35" y="2071"/>
                    <a:pt x="203" y="2181"/>
                    <a:pt x="406" y="2181"/>
                  </a:cubicBezTo>
                  <a:cubicBezTo>
                    <a:pt x="706" y="2181"/>
                    <a:pt x="1080" y="1940"/>
                    <a:pt x="1186" y="1666"/>
                  </a:cubicBezTo>
                  <a:cubicBezTo>
                    <a:pt x="1309" y="1340"/>
                    <a:pt x="1146" y="970"/>
                    <a:pt x="890" y="847"/>
                  </a:cubicBezTo>
                  <a:cubicBezTo>
                    <a:pt x="1054" y="669"/>
                    <a:pt x="1149" y="450"/>
                    <a:pt x="1006" y="209"/>
                  </a:cubicBezTo>
                  <a:cubicBezTo>
                    <a:pt x="937" y="95"/>
                    <a:pt x="792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3"/>
            <p:cNvSpPr/>
            <p:nvPr/>
          </p:nvSpPr>
          <p:spPr>
            <a:xfrm>
              <a:off x="4241250" y="2913700"/>
              <a:ext cx="31525" cy="91025"/>
            </a:xfrm>
            <a:custGeom>
              <a:avLst/>
              <a:gdLst/>
              <a:ahLst/>
              <a:cxnLst/>
              <a:rect l="l" t="t" r="r" b="b"/>
              <a:pathLst>
                <a:path w="1261" h="3641" extrusionOk="0">
                  <a:moveTo>
                    <a:pt x="603" y="0"/>
                  </a:moveTo>
                  <a:cubicBezTo>
                    <a:pt x="525" y="0"/>
                    <a:pt x="443" y="78"/>
                    <a:pt x="488" y="173"/>
                  </a:cubicBezTo>
                  <a:cubicBezTo>
                    <a:pt x="1017" y="1271"/>
                    <a:pt x="845" y="2539"/>
                    <a:pt x="69" y="3473"/>
                  </a:cubicBezTo>
                  <a:cubicBezTo>
                    <a:pt x="0" y="3556"/>
                    <a:pt x="89" y="3641"/>
                    <a:pt x="180" y="3641"/>
                  </a:cubicBezTo>
                  <a:cubicBezTo>
                    <a:pt x="215" y="3641"/>
                    <a:pt x="251" y="3628"/>
                    <a:pt x="278" y="3596"/>
                  </a:cubicBezTo>
                  <a:cubicBezTo>
                    <a:pt x="1110" y="2596"/>
                    <a:pt x="1261" y="1232"/>
                    <a:pt x="698" y="62"/>
                  </a:cubicBezTo>
                  <a:cubicBezTo>
                    <a:pt x="677" y="18"/>
                    <a:pt x="640" y="0"/>
                    <a:pt x="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3"/>
            <p:cNvSpPr/>
            <p:nvPr/>
          </p:nvSpPr>
          <p:spPr>
            <a:xfrm>
              <a:off x="4272000" y="2895050"/>
              <a:ext cx="27425" cy="37650"/>
            </a:xfrm>
            <a:custGeom>
              <a:avLst/>
              <a:gdLst/>
              <a:ahLst/>
              <a:cxnLst/>
              <a:rect l="l" t="t" r="r" b="b"/>
              <a:pathLst>
                <a:path w="1097" h="1506" extrusionOk="0">
                  <a:moveTo>
                    <a:pt x="951" y="1"/>
                  </a:moveTo>
                  <a:cubicBezTo>
                    <a:pt x="904" y="1"/>
                    <a:pt x="856" y="24"/>
                    <a:pt x="834" y="78"/>
                  </a:cubicBezTo>
                  <a:cubicBezTo>
                    <a:pt x="718" y="370"/>
                    <a:pt x="402" y="486"/>
                    <a:pt x="129" y="587"/>
                  </a:cubicBezTo>
                  <a:cubicBezTo>
                    <a:pt x="0" y="635"/>
                    <a:pt x="87" y="800"/>
                    <a:pt x="205" y="800"/>
                  </a:cubicBezTo>
                  <a:cubicBezTo>
                    <a:pt x="219" y="800"/>
                    <a:pt x="234" y="797"/>
                    <a:pt x="250" y="792"/>
                  </a:cubicBezTo>
                  <a:cubicBezTo>
                    <a:pt x="411" y="732"/>
                    <a:pt x="566" y="666"/>
                    <a:pt x="703" y="574"/>
                  </a:cubicBezTo>
                  <a:lnTo>
                    <a:pt x="703" y="574"/>
                  </a:lnTo>
                  <a:cubicBezTo>
                    <a:pt x="648" y="842"/>
                    <a:pt x="615" y="1115"/>
                    <a:pt x="609" y="1390"/>
                  </a:cubicBezTo>
                  <a:cubicBezTo>
                    <a:pt x="608" y="1466"/>
                    <a:pt x="671" y="1505"/>
                    <a:pt x="733" y="1505"/>
                  </a:cubicBezTo>
                  <a:cubicBezTo>
                    <a:pt x="792" y="1505"/>
                    <a:pt x="850" y="1469"/>
                    <a:pt x="851" y="1395"/>
                  </a:cubicBezTo>
                  <a:cubicBezTo>
                    <a:pt x="859" y="966"/>
                    <a:pt x="931" y="551"/>
                    <a:pt x="1066" y="145"/>
                  </a:cubicBezTo>
                  <a:cubicBezTo>
                    <a:pt x="1097" y="57"/>
                    <a:pt x="1025" y="1"/>
                    <a:pt x="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3"/>
            <p:cNvSpPr/>
            <p:nvPr/>
          </p:nvSpPr>
          <p:spPr>
            <a:xfrm>
              <a:off x="4307150" y="2890875"/>
              <a:ext cx="28575" cy="37500"/>
            </a:xfrm>
            <a:custGeom>
              <a:avLst/>
              <a:gdLst/>
              <a:ahLst/>
              <a:cxnLst/>
              <a:rect l="l" t="t" r="r" b="b"/>
              <a:pathLst>
                <a:path w="1143" h="1500" extrusionOk="0">
                  <a:moveTo>
                    <a:pt x="684" y="880"/>
                  </a:moveTo>
                  <a:cubicBezTo>
                    <a:pt x="731" y="880"/>
                    <a:pt x="775" y="912"/>
                    <a:pt x="808" y="995"/>
                  </a:cubicBezTo>
                  <a:cubicBezTo>
                    <a:pt x="880" y="1175"/>
                    <a:pt x="751" y="1256"/>
                    <a:pt x="607" y="1256"/>
                  </a:cubicBezTo>
                  <a:cubicBezTo>
                    <a:pt x="530" y="1256"/>
                    <a:pt x="448" y="1232"/>
                    <a:pt x="391" y="1188"/>
                  </a:cubicBezTo>
                  <a:cubicBezTo>
                    <a:pt x="382" y="1180"/>
                    <a:pt x="376" y="1173"/>
                    <a:pt x="369" y="1163"/>
                  </a:cubicBezTo>
                  <a:cubicBezTo>
                    <a:pt x="380" y="1156"/>
                    <a:pt x="391" y="1146"/>
                    <a:pt x="398" y="1133"/>
                  </a:cubicBezTo>
                  <a:cubicBezTo>
                    <a:pt x="456" y="1040"/>
                    <a:pt x="578" y="880"/>
                    <a:pt x="684" y="880"/>
                  </a:cubicBezTo>
                  <a:close/>
                  <a:moveTo>
                    <a:pt x="905" y="0"/>
                  </a:moveTo>
                  <a:cubicBezTo>
                    <a:pt x="898" y="0"/>
                    <a:pt x="892" y="1"/>
                    <a:pt x="885" y="2"/>
                  </a:cubicBezTo>
                  <a:cubicBezTo>
                    <a:pt x="482" y="60"/>
                    <a:pt x="88" y="363"/>
                    <a:pt x="41" y="791"/>
                  </a:cubicBezTo>
                  <a:cubicBezTo>
                    <a:pt x="1" y="1166"/>
                    <a:pt x="240" y="1500"/>
                    <a:pt x="624" y="1500"/>
                  </a:cubicBezTo>
                  <a:cubicBezTo>
                    <a:pt x="640" y="1500"/>
                    <a:pt x="656" y="1499"/>
                    <a:pt x="672" y="1498"/>
                  </a:cubicBezTo>
                  <a:cubicBezTo>
                    <a:pt x="1025" y="1473"/>
                    <a:pt x="1143" y="1107"/>
                    <a:pt x="986" y="828"/>
                  </a:cubicBezTo>
                  <a:cubicBezTo>
                    <a:pt x="929" y="723"/>
                    <a:pt x="799" y="641"/>
                    <a:pt x="674" y="641"/>
                  </a:cubicBezTo>
                  <a:cubicBezTo>
                    <a:pt x="654" y="641"/>
                    <a:pt x="635" y="643"/>
                    <a:pt x="617" y="647"/>
                  </a:cubicBezTo>
                  <a:cubicBezTo>
                    <a:pt x="464" y="680"/>
                    <a:pt x="362" y="772"/>
                    <a:pt x="275" y="886"/>
                  </a:cubicBezTo>
                  <a:cubicBezTo>
                    <a:pt x="283" y="762"/>
                    <a:pt x="337" y="632"/>
                    <a:pt x="395" y="541"/>
                  </a:cubicBezTo>
                  <a:cubicBezTo>
                    <a:pt x="515" y="353"/>
                    <a:pt x="737" y="257"/>
                    <a:pt x="949" y="227"/>
                  </a:cubicBezTo>
                  <a:cubicBezTo>
                    <a:pt x="1098" y="206"/>
                    <a:pt x="1040" y="0"/>
                    <a:pt x="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3"/>
            <p:cNvSpPr/>
            <p:nvPr/>
          </p:nvSpPr>
          <p:spPr>
            <a:xfrm>
              <a:off x="4336575" y="2909425"/>
              <a:ext cx="36675" cy="92025"/>
            </a:xfrm>
            <a:custGeom>
              <a:avLst/>
              <a:gdLst/>
              <a:ahLst/>
              <a:cxnLst/>
              <a:rect l="l" t="t" r="r" b="b"/>
              <a:pathLst>
                <a:path w="1467" h="3681" extrusionOk="0">
                  <a:moveTo>
                    <a:pt x="1284" y="1"/>
                  </a:moveTo>
                  <a:cubicBezTo>
                    <a:pt x="1266" y="1"/>
                    <a:pt x="1247" y="5"/>
                    <a:pt x="1229" y="15"/>
                  </a:cubicBezTo>
                  <a:cubicBezTo>
                    <a:pt x="1" y="685"/>
                    <a:pt x="218" y="2507"/>
                    <a:pt x="655" y="3593"/>
                  </a:cubicBezTo>
                  <a:cubicBezTo>
                    <a:pt x="677" y="3648"/>
                    <a:pt x="727" y="3681"/>
                    <a:pt x="778" y="3681"/>
                  </a:cubicBezTo>
                  <a:cubicBezTo>
                    <a:pt x="814" y="3681"/>
                    <a:pt x="849" y="3664"/>
                    <a:pt x="875" y="3628"/>
                  </a:cubicBezTo>
                  <a:cubicBezTo>
                    <a:pt x="924" y="3567"/>
                    <a:pt x="973" y="3509"/>
                    <a:pt x="1023" y="3450"/>
                  </a:cubicBezTo>
                  <a:cubicBezTo>
                    <a:pt x="1104" y="3364"/>
                    <a:pt x="1019" y="3247"/>
                    <a:pt x="929" y="3247"/>
                  </a:cubicBezTo>
                  <a:cubicBezTo>
                    <a:pt x="902" y="3247"/>
                    <a:pt x="875" y="3257"/>
                    <a:pt x="852" y="3281"/>
                  </a:cubicBezTo>
                  <a:cubicBezTo>
                    <a:pt x="836" y="3299"/>
                    <a:pt x="821" y="3312"/>
                    <a:pt x="808" y="3326"/>
                  </a:cubicBezTo>
                  <a:cubicBezTo>
                    <a:pt x="466" y="2332"/>
                    <a:pt x="299" y="789"/>
                    <a:pt x="1349" y="221"/>
                  </a:cubicBezTo>
                  <a:cubicBezTo>
                    <a:pt x="1467" y="157"/>
                    <a:pt x="1390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3"/>
            <p:cNvSpPr/>
            <p:nvPr/>
          </p:nvSpPr>
          <p:spPr>
            <a:xfrm>
              <a:off x="4364625" y="2919350"/>
              <a:ext cx="39125" cy="63375"/>
            </a:xfrm>
            <a:custGeom>
              <a:avLst/>
              <a:gdLst/>
              <a:ahLst/>
              <a:cxnLst/>
              <a:rect l="l" t="t" r="r" b="b"/>
              <a:pathLst>
                <a:path w="1565" h="2535" extrusionOk="0">
                  <a:moveTo>
                    <a:pt x="1244" y="1"/>
                  </a:moveTo>
                  <a:cubicBezTo>
                    <a:pt x="1244" y="1"/>
                    <a:pt x="1243" y="1"/>
                    <a:pt x="1242" y="1"/>
                  </a:cubicBezTo>
                  <a:cubicBezTo>
                    <a:pt x="792" y="12"/>
                    <a:pt x="488" y="400"/>
                    <a:pt x="608" y="839"/>
                  </a:cubicBezTo>
                  <a:cubicBezTo>
                    <a:pt x="625" y="898"/>
                    <a:pt x="675" y="924"/>
                    <a:pt x="725" y="924"/>
                  </a:cubicBezTo>
                  <a:cubicBezTo>
                    <a:pt x="795" y="924"/>
                    <a:pt x="866" y="871"/>
                    <a:pt x="843" y="784"/>
                  </a:cubicBezTo>
                  <a:cubicBezTo>
                    <a:pt x="790" y="594"/>
                    <a:pt x="953" y="277"/>
                    <a:pt x="1079" y="277"/>
                  </a:cubicBezTo>
                  <a:cubicBezTo>
                    <a:pt x="1135" y="277"/>
                    <a:pt x="1184" y="341"/>
                    <a:pt x="1203" y="510"/>
                  </a:cubicBezTo>
                  <a:cubicBezTo>
                    <a:pt x="1226" y="726"/>
                    <a:pt x="1172" y="940"/>
                    <a:pt x="1110" y="1145"/>
                  </a:cubicBezTo>
                  <a:cubicBezTo>
                    <a:pt x="1045" y="1358"/>
                    <a:pt x="924" y="1551"/>
                    <a:pt x="798" y="1732"/>
                  </a:cubicBezTo>
                  <a:cubicBezTo>
                    <a:pt x="733" y="1828"/>
                    <a:pt x="668" y="1897"/>
                    <a:pt x="624" y="1962"/>
                  </a:cubicBezTo>
                  <a:cubicBezTo>
                    <a:pt x="523" y="1904"/>
                    <a:pt x="428" y="1872"/>
                    <a:pt x="298" y="1861"/>
                  </a:cubicBezTo>
                  <a:cubicBezTo>
                    <a:pt x="288" y="1860"/>
                    <a:pt x="278" y="1859"/>
                    <a:pt x="268" y="1859"/>
                  </a:cubicBezTo>
                  <a:cubicBezTo>
                    <a:pt x="66" y="1859"/>
                    <a:pt x="5" y="2072"/>
                    <a:pt x="1" y="2235"/>
                  </a:cubicBezTo>
                  <a:cubicBezTo>
                    <a:pt x="1" y="2277"/>
                    <a:pt x="25" y="2315"/>
                    <a:pt x="62" y="2336"/>
                  </a:cubicBezTo>
                  <a:cubicBezTo>
                    <a:pt x="141" y="2382"/>
                    <a:pt x="218" y="2402"/>
                    <a:pt x="292" y="2402"/>
                  </a:cubicBezTo>
                  <a:cubicBezTo>
                    <a:pt x="419" y="2402"/>
                    <a:pt x="538" y="2344"/>
                    <a:pt x="646" y="2258"/>
                  </a:cubicBezTo>
                  <a:cubicBezTo>
                    <a:pt x="671" y="2287"/>
                    <a:pt x="700" y="2319"/>
                    <a:pt x="736" y="2351"/>
                  </a:cubicBezTo>
                  <a:cubicBezTo>
                    <a:pt x="858" y="2464"/>
                    <a:pt x="1018" y="2535"/>
                    <a:pt x="1166" y="2535"/>
                  </a:cubicBezTo>
                  <a:cubicBezTo>
                    <a:pt x="1319" y="2535"/>
                    <a:pt x="1460" y="2458"/>
                    <a:pt x="1530" y="2270"/>
                  </a:cubicBezTo>
                  <a:cubicBezTo>
                    <a:pt x="1564" y="2184"/>
                    <a:pt x="1489" y="2126"/>
                    <a:pt x="1414" y="2126"/>
                  </a:cubicBezTo>
                  <a:cubicBezTo>
                    <a:pt x="1367" y="2126"/>
                    <a:pt x="1320" y="2149"/>
                    <a:pt x="1300" y="2203"/>
                  </a:cubicBezTo>
                  <a:cubicBezTo>
                    <a:pt x="1269" y="2283"/>
                    <a:pt x="1221" y="2314"/>
                    <a:pt x="1165" y="2314"/>
                  </a:cubicBezTo>
                  <a:cubicBezTo>
                    <a:pt x="1053" y="2314"/>
                    <a:pt x="911" y="2194"/>
                    <a:pt x="810" y="2103"/>
                  </a:cubicBezTo>
                  <a:cubicBezTo>
                    <a:pt x="918" y="1984"/>
                    <a:pt x="1011" y="1848"/>
                    <a:pt x="1087" y="1739"/>
                  </a:cubicBezTo>
                  <a:cubicBezTo>
                    <a:pt x="1417" y="1255"/>
                    <a:pt x="1536" y="650"/>
                    <a:pt x="1359" y="89"/>
                  </a:cubicBezTo>
                  <a:cubicBezTo>
                    <a:pt x="1344" y="42"/>
                    <a:pt x="1297" y="1"/>
                    <a:pt x="1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3"/>
            <p:cNvSpPr/>
            <p:nvPr/>
          </p:nvSpPr>
          <p:spPr>
            <a:xfrm>
              <a:off x="4403475" y="2931775"/>
              <a:ext cx="33325" cy="51375"/>
            </a:xfrm>
            <a:custGeom>
              <a:avLst/>
              <a:gdLst/>
              <a:ahLst/>
              <a:cxnLst/>
              <a:rect l="l" t="t" r="r" b="b"/>
              <a:pathLst>
                <a:path w="1333" h="2055" extrusionOk="0">
                  <a:moveTo>
                    <a:pt x="775" y="0"/>
                  </a:moveTo>
                  <a:cubicBezTo>
                    <a:pt x="739" y="0"/>
                    <a:pt x="705" y="17"/>
                    <a:pt x="684" y="56"/>
                  </a:cubicBezTo>
                  <a:cubicBezTo>
                    <a:pt x="458" y="482"/>
                    <a:pt x="1" y="1365"/>
                    <a:pt x="359" y="1826"/>
                  </a:cubicBezTo>
                  <a:cubicBezTo>
                    <a:pt x="485" y="1988"/>
                    <a:pt x="616" y="2055"/>
                    <a:pt x="740" y="2055"/>
                  </a:cubicBezTo>
                  <a:cubicBezTo>
                    <a:pt x="989" y="2055"/>
                    <a:pt x="1211" y="1789"/>
                    <a:pt x="1306" y="1490"/>
                  </a:cubicBezTo>
                  <a:cubicBezTo>
                    <a:pt x="1332" y="1401"/>
                    <a:pt x="1256" y="1342"/>
                    <a:pt x="1182" y="1342"/>
                  </a:cubicBezTo>
                  <a:cubicBezTo>
                    <a:pt x="1135" y="1342"/>
                    <a:pt x="1090" y="1366"/>
                    <a:pt x="1072" y="1422"/>
                  </a:cubicBezTo>
                  <a:cubicBezTo>
                    <a:pt x="1030" y="1551"/>
                    <a:pt x="988" y="1670"/>
                    <a:pt x="895" y="1774"/>
                  </a:cubicBezTo>
                  <a:cubicBezTo>
                    <a:pt x="844" y="1786"/>
                    <a:pt x="798" y="1793"/>
                    <a:pt x="757" y="1793"/>
                  </a:cubicBezTo>
                  <a:cubicBezTo>
                    <a:pt x="578" y="1793"/>
                    <a:pt x="488" y="1679"/>
                    <a:pt x="488" y="1454"/>
                  </a:cubicBezTo>
                  <a:cubicBezTo>
                    <a:pt x="487" y="1352"/>
                    <a:pt x="498" y="1252"/>
                    <a:pt x="524" y="1155"/>
                  </a:cubicBezTo>
                  <a:cubicBezTo>
                    <a:pt x="592" y="814"/>
                    <a:pt x="729" y="487"/>
                    <a:pt x="892" y="179"/>
                  </a:cubicBezTo>
                  <a:cubicBezTo>
                    <a:pt x="941" y="87"/>
                    <a:pt x="855" y="0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4425975" y="2913325"/>
              <a:ext cx="8750" cy="7050"/>
            </a:xfrm>
            <a:custGeom>
              <a:avLst/>
              <a:gdLst/>
              <a:ahLst/>
              <a:cxnLst/>
              <a:rect l="l" t="t" r="r" b="b"/>
              <a:pathLst>
                <a:path w="350" h="282" extrusionOk="0">
                  <a:moveTo>
                    <a:pt x="188" y="1"/>
                  </a:moveTo>
                  <a:cubicBezTo>
                    <a:pt x="89" y="1"/>
                    <a:pt x="0" y="97"/>
                    <a:pt x="37" y="200"/>
                  </a:cubicBezTo>
                  <a:cubicBezTo>
                    <a:pt x="59" y="257"/>
                    <a:pt x="111" y="282"/>
                    <a:pt x="161" y="282"/>
                  </a:cubicBezTo>
                  <a:cubicBezTo>
                    <a:pt x="205" y="282"/>
                    <a:pt x="248" y="262"/>
                    <a:pt x="268" y="227"/>
                  </a:cubicBezTo>
                  <a:cubicBezTo>
                    <a:pt x="340" y="185"/>
                    <a:pt x="349" y="51"/>
                    <a:pt x="239" y="10"/>
                  </a:cubicBezTo>
                  <a:cubicBezTo>
                    <a:pt x="222" y="4"/>
                    <a:pt x="205" y="1"/>
                    <a:pt x="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3"/>
            <p:cNvSpPr/>
            <p:nvPr/>
          </p:nvSpPr>
          <p:spPr>
            <a:xfrm>
              <a:off x="4429825" y="2916800"/>
              <a:ext cx="31175" cy="76475"/>
            </a:xfrm>
            <a:custGeom>
              <a:avLst/>
              <a:gdLst/>
              <a:ahLst/>
              <a:cxnLst/>
              <a:rect l="l" t="t" r="r" b="b"/>
              <a:pathLst>
                <a:path w="1247" h="3059" extrusionOk="0">
                  <a:moveTo>
                    <a:pt x="507" y="1"/>
                  </a:moveTo>
                  <a:cubicBezTo>
                    <a:pt x="502" y="1"/>
                    <a:pt x="496" y="1"/>
                    <a:pt x="491" y="1"/>
                  </a:cubicBezTo>
                  <a:cubicBezTo>
                    <a:pt x="427" y="7"/>
                    <a:pt x="371" y="45"/>
                    <a:pt x="369" y="114"/>
                  </a:cubicBezTo>
                  <a:lnTo>
                    <a:pt x="369" y="151"/>
                  </a:lnTo>
                  <a:cubicBezTo>
                    <a:pt x="369" y="219"/>
                    <a:pt x="427" y="262"/>
                    <a:pt x="491" y="268"/>
                  </a:cubicBezTo>
                  <a:cubicBezTo>
                    <a:pt x="500" y="268"/>
                    <a:pt x="508" y="270"/>
                    <a:pt x="520" y="270"/>
                  </a:cubicBezTo>
                  <a:cubicBezTo>
                    <a:pt x="524" y="270"/>
                    <a:pt x="527" y="270"/>
                    <a:pt x="531" y="270"/>
                  </a:cubicBezTo>
                  <a:cubicBezTo>
                    <a:pt x="547" y="270"/>
                    <a:pt x="560" y="267"/>
                    <a:pt x="573" y="262"/>
                  </a:cubicBezTo>
                  <a:cubicBezTo>
                    <a:pt x="721" y="371"/>
                    <a:pt x="856" y="749"/>
                    <a:pt x="890" y="839"/>
                  </a:cubicBezTo>
                  <a:cubicBezTo>
                    <a:pt x="1003" y="1151"/>
                    <a:pt x="994" y="1487"/>
                    <a:pt x="911" y="1803"/>
                  </a:cubicBezTo>
                  <a:cubicBezTo>
                    <a:pt x="862" y="1985"/>
                    <a:pt x="475" y="2657"/>
                    <a:pt x="211" y="2801"/>
                  </a:cubicBezTo>
                  <a:cubicBezTo>
                    <a:pt x="198" y="2794"/>
                    <a:pt x="182" y="2788"/>
                    <a:pt x="164" y="2788"/>
                  </a:cubicBezTo>
                  <a:cubicBezTo>
                    <a:pt x="160" y="2788"/>
                    <a:pt x="156" y="2789"/>
                    <a:pt x="152" y="2789"/>
                  </a:cubicBezTo>
                  <a:cubicBezTo>
                    <a:pt x="143" y="2789"/>
                    <a:pt x="134" y="2791"/>
                    <a:pt x="124" y="2791"/>
                  </a:cubicBezTo>
                  <a:cubicBezTo>
                    <a:pt x="63" y="2796"/>
                    <a:pt x="1" y="2834"/>
                    <a:pt x="4" y="2902"/>
                  </a:cubicBezTo>
                  <a:cubicBezTo>
                    <a:pt x="4" y="2915"/>
                    <a:pt x="5" y="2928"/>
                    <a:pt x="5" y="2940"/>
                  </a:cubicBezTo>
                  <a:cubicBezTo>
                    <a:pt x="8" y="3003"/>
                    <a:pt x="60" y="3059"/>
                    <a:pt x="125" y="3059"/>
                  </a:cubicBezTo>
                  <a:cubicBezTo>
                    <a:pt x="125" y="3059"/>
                    <a:pt x="126" y="3059"/>
                    <a:pt x="127" y="3059"/>
                  </a:cubicBezTo>
                  <a:cubicBezTo>
                    <a:pt x="353" y="3055"/>
                    <a:pt x="523" y="2778"/>
                    <a:pt x="663" y="2630"/>
                  </a:cubicBezTo>
                  <a:cubicBezTo>
                    <a:pt x="905" y="2372"/>
                    <a:pt x="1146" y="2032"/>
                    <a:pt x="1193" y="1671"/>
                  </a:cubicBezTo>
                  <a:cubicBezTo>
                    <a:pt x="1246" y="1237"/>
                    <a:pt x="1172" y="844"/>
                    <a:pt x="985" y="452"/>
                  </a:cubicBezTo>
                  <a:cubicBezTo>
                    <a:pt x="905" y="293"/>
                    <a:pt x="718" y="1"/>
                    <a:pt x="5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3"/>
            <p:cNvSpPr/>
            <p:nvPr/>
          </p:nvSpPr>
          <p:spPr>
            <a:xfrm>
              <a:off x="4461975" y="2910225"/>
              <a:ext cx="37975" cy="44925"/>
            </a:xfrm>
            <a:custGeom>
              <a:avLst/>
              <a:gdLst/>
              <a:ahLst/>
              <a:cxnLst/>
              <a:rect l="l" t="t" r="r" b="b"/>
              <a:pathLst>
                <a:path w="1519" h="1797" extrusionOk="0">
                  <a:moveTo>
                    <a:pt x="813" y="1"/>
                  </a:moveTo>
                  <a:cubicBezTo>
                    <a:pt x="701" y="1"/>
                    <a:pt x="600" y="25"/>
                    <a:pt x="560" y="160"/>
                  </a:cubicBezTo>
                  <a:cubicBezTo>
                    <a:pt x="504" y="350"/>
                    <a:pt x="540" y="496"/>
                    <a:pt x="659" y="650"/>
                  </a:cubicBezTo>
                  <a:cubicBezTo>
                    <a:pt x="683" y="681"/>
                    <a:pt x="712" y="694"/>
                    <a:pt x="740" y="694"/>
                  </a:cubicBezTo>
                  <a:cubicBezTo>
                    <a:pt x="824" y="694"/>
                    <a:pt x="903" y="585"/>
                    <a:pt x="831" y="493"/>
                  </a:cubicBezTo>
                  <a:cubicBezTo>
                    <a:pt x="653" y="263"/>
                    <a:pt x="766" y="234"/>
                    <a:pt x="884" y="234"/>
                  </a:cubicBezTo>
                  <a:cubicBezTo>
                    <a:pt x="888" y="234"/>
                    <a:pt x="891" y="234"/>
                    <a:pt x="894" y="234"/>
                  </a:cubicBezTo>
                  <a:cubicBezTo>
                    <a:pt x="934" y="504"/>
                    <a:pt x="884" y="762"/>
                    <a:pt x="746" y="1004"/>
                  </a:cubicBezTo>
                  <a:cubicBezTo>
                    <a:pt x="701" y="1084"/>
                    <a:pt x="642" y="1149"/>
                    <a:pt x="578" y="1213"/>
                  </a:cubicBezTo>
                  <a:cubicBezTo>
                    <a:pt x="508" y="1172"/>
                    <a:pt x="427" y="1139"/>
                    <a:pt x="347" y="1139"/>
                  </a:cubicBezTo>
                  <a:cubicBezTo>
                    <a:pt x="305" y="1139"/>
                    <a:pt x="263" y="1148"/>
                    <a:pt x="223" y="1169"/>
                  </a:cubicBezTo>
                  <a:cubicBezTo>
                    <a:pt x="70" y="1249"/>
                    <a:pt x="1" y="1604"/>
                    <a:pt x="227" y="1646"/>
                  </a:cubicBezTo>
                  <a:cubicBezTo>
                    <a:pt x="247" y="1650"/>
                    <a:pt x="266" y="1651"/>
                    <a:pt x="286" y="1651"/>
                  </a:cubicBezTo>
                  <a:cubicBezTo>
                    <a:pt x="392" y="1651"/>
                    <a:pt x="496" y="1601"/>
                    <a:pt x="592" y="1530"/>
                  </a:cubicBezTo>
                  <a:cubicBezTo>
                    <a:pt x="613" y="1553"/>
                    <a:pt x="631" y="1576"/>
                    <a:pt x="646" y="1595"/>
                  </a:cubicBezTo>
                  <a:cubicBezTo>
                    <a:pt x="759" y="1729"/>
                    <a:pt x="908" y="1797"/>
                    <a:pt x="1052" y="1797"/>
                  </a:cubicBezTo>
                  <a:cubicBezTo>
                    <a:pt x="1231" y="1797"/>
                    <a:pt x="1401" y="1692"/>
                    <a:pt x="1484" y="1482"/>
                  </a:cubicBezTo>
                  <a:cubicBezTo>
                    <a:pt x="1519" y="1399"/>
                    <a:pt x="1444" y="1341"/>
                    <a:pt x="1368" y="1341"/>
                  </a:cubicBezTo>
                  <a:cubicBezTo>
                    <a:pt x="1321" y="1341"/>
                    <a:pt x="1273" y="1364"/>
                    <a:pt x="1252" y="1417"/>
                  </a:cubicBezTo>
                  <a:cubicBezTo>
                    <a:pt x="1203" y="1541"/>
                    <a:pt x="1142" y="1586"/>
                    <a:pt x="1078" y="1586"/>
                  </a:cubicBezTo>
                  <a:cubicBezTo>
                    <a:pt x="976" y="1586"/>
                    <a:pt x="863" y="1472"/>
                    <a:pt x="766" y="1372"/>
                  </a:cubicBezTo>
                  <a:cubicBezTo>
                    <a:pt x="842" y="1288"/>
                    <a:pt x="907" y="1201"/>
                    <a:pt x="955" y="1128"/>
                  </a:cubicBezTo>
                  <a:cubicBezTo>
                    <a:pt x="1155" y="824"/>
                    <a:pt x="1198" y="444"/>
                    <a:pt x="1117" y="96"/>
                  </a:cubicBezTo>
                  <a:cubicBezTo>
                    <a:pt x="1104" y="46"/>
                    <a:pt x="1052" y="8"/>
                    <a:pt x="998" y="8"/>
                  </a:cubicBezTo>
                  <a:cubicBezTo>
                    <a:pt x="939" y="8"/>
                    <a:pt x="874" y="1"/>
                    <a:pt x="8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3"/>
            <p:cNvSpPr/>
            <p:nvPr/>
          </p:nvSpPr>
          <p:spPr>
            <a:xfrm>
              <a:off x="4497300" y="2908800"/>
              <a:ext cx="29850" cy="48100"/>
            </a:xfrm>
            <a:custGeom>
              <a:avLst/>
              <a:gdLst/>
              <a:ahLst/>
              <a:cxnLst/>
              <a:rect l="l" t="t" r="r" b="b"/>
              <a:pathLst>
                <a:path w="1194" h="1924" extrusionOk="0">
                  <a:moveTo>
                    <a:pt x="196" y="0"/>
                  </a:moveTo>
                  <a:cubicBezTo>
                    <a:pt x="150" y="0"/>
                    <a:pt x="109" y="25"/>
                    <a:pt x="100" y="82"/>
                  </a:cubicBezTo>
                  <a:cubicBezTo>
                    <a:pt x="71" y="263"/>
                    <a:pt x="43" y="445"/>
                    <a:pt x="14" y="624"/>
                  </a:cubicBezTo>
                  <a:cubicBezTo>
                    <a:pt x="0" y="713"/>
                    <a:pt x="81" y="773"/>
                    <a:pt x="152" y="773"/>
                  </a:cubicBezTo>
                  <a:cubicBezTo>
                    <a:pt x="198" y="773"/>
                    <a:pt x="239" y="748"/>
                    <a:pt x="249" y="691"/>
                  </a:cubicBezTo>
                  <a:cubicBezTo>
                    <a:pt x="259" y="620"/>
                    <a:pt x="271" y="548"/>
                    <a:pt x="281" y="478"/>
                  </a:cubicBezTo>
                  <a:cubicBezTo>
                    <a:pt x="356" y="534"/>
                    <a:pt x="445" y="564"/>
                    <a:pt x="536" y="564"/>
                  </a:cubicBezTo>
                  <a:cubicBezTo>
                    <a:pt x="553" y="564"/>
                    <a:pt x="570" y="563"/>
                    <a:pt x="587" y="561"/>
                  </a:cubicBezTo>
                  <a:lnTo>
                    <a:pt x="587" y="561"/>
                  </a:lnTo>
                  <a:cubicBezTo>
                    <a:pt x="543" y="685"/>
                    <a:pt x="506" y="814"/>
                    <a:pt x="471" y="943"/>
                  </a:cubicBezTo>
                  <a:cubicBezTo>
                    <a:pt x="367" y="951"/>
                    <a:pt x="261" y="972"/>
                    <a:pt x="162" y="1014"/>
                  </a:cubicBezTo>
                  <a:cubicBezTo>
                    <a:pt x="34" y="1066"/>
                    <a:pt x="119" y="1228"/>
                    <a:pt x="234" y="1228"/>
                  </a:cubicBezTo>
                  <a:cubicBezTo>
                    <a:pt x="249" y="1228"/>
                    <a:pt x="265" y="1225"/>
                    <a:pt x="281" y="1219"/>
                  </a:cubicBezTo>
                  <a:cubicBezTo>
                    <a:pt x="325" y="1200"/>
                    <a:pt x="368" y="1193"/>
                    <a:pt x="411" y="1185"/>
                  </a:cubicBezTo>
                  <a:lnTo>
                    <a:pt x="411" y="1185"/>
                  </a:lnTo>
                  <a:cubicBezTo>
                    <a:pt x="367" y="1391"/>
                    <a:pt x="332" y="1599"/>
                    <a:pt x="310" y="1809"/>
                  </a:cubicBezTo>
                  <a:cubicBezTo>
                    <a:pt x="302" y="1885"/>
                    <a:pt x="361" y="1924"/>
                    <a:pt x="423" y="1924"/>
                  </a:cubicBezTo>
                  <a:cubicBezTo>
                    <a:pt x="482" y="1924"/>
                    <a:pt x="544" y="1888"/>
                    <a:pt x="551" y="1815"/>
                  </a:cubicBezTo>
                  <a:cubicBezTo>
                    <a:pt x="575" y="1602"/>
                    <a:pt x="613" y="1391"/>
                    <a:pt x="662" y="1184"/>
                  </a:cubicBezTo>
                  <a:cubicBezTo>
                    <a:pt x="771" y="1206"/>
                    <a:pt x="875" y="1251"/>
                    <a:pt x="970" y="1322"/>
                  </a:cubicBezTo>
                  <a:cubicBezTo>
                    <a:pt x="992" y="1339"/>
                    <a:pt x="1015" y="1346"/>
                    <a:pt x="1036" y="1346"/>
                  </a:cubicBezTo>
                  <a:cubicBezTo>
                    <a:pt x="1130" y="1346"/>
                    <a:pt x="1193" y="1202"/>
                    <a:pt x="1093" y="1126"/>
                  </a:cubicBezTo>
                  <a:cubicBezTo>
                    <a:pt x="981" y="1039"/>
                    <a:pt x="852" y="985"/>
                    <a:pt x="719" y="959"/>
                  </a:cubicBezTo>
                  <a:cubicBezTo>
                    <a:pt x="784" y="724"/>
                    <a:pt x="865" y="490"/>
                    <a:pt x="962" y="262"/>
                  </a:cubicBezTo>
                  <a:cubicBezTo>
                    <a:pt x="998" y="177"/>
                    <a:pt x="924" y="120"/>
                    <a:pt x="848" y="120"/>
                  </a:cubicBezTo>
                  <a:cubicBezTo>
                    <a:pt x="800" y="120"/>
                    <a:pt x="751" y="143"/>
                    <a:pt x="729" y="195"/>
                  </a:cubicBezTo>
                  <a:lnTo>
                    <a:pt x="338" y="118"/>
                  </a:lnTo>
                  <a:cubicBezTo>
                    <a:pt x="332" y="48"/>
                    <a:pt x="260" y="0"/>
                    <a:pt x="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33"/>
          <p:cNvGrpSpPr/>
          <p:nvPr/>
        </p:nvGrpSpPr>
        <p:grpSpPr>
          <a:xfrm>
            <a:off x="1972632" y="4051712"/>
            <a:ext cx="1769750" cy="210704"/>
            <a:chOff x="1464500" y="2863575"/>
            <a:chExt cx="1130325" cy="134575"/>
          </a:xfrm>
        </p:grpSpPr>
        <p:sp>
          <p:nvSpPr>
            <p:cNvPr id="246" name="Google Shape;246;p33"/>
            <p:cNvSpPr/>
            <p:nvPr/>
          </p:nvSpPr>
          <p:spPr>
            <a:xfrm>
              <a:off x="1464500" y="2900675"/>
              <a:ext cx="40125" cy="57500"/>
            </a:xfrm>
            <a:custGeom>
              <a:avLst/>
              <a:gdLst/>
              <a:ahLst/>
              <a:cxnLst/>
              <a:rect l="l" t="t" r="r" b="b"/>
              <a:pathLst>
                <a:path w="1605" h="2300" extrusionOk="0">
                  <a:moveTo>
                    <a:pt x="731" y="336"/>
                  </a:moveTo>
                  <a:cubicBezTo>
                    <a:pt x="748" y="336"/>
                    <a:pt x="765" y="343"/>
                    <a:pt x="781" y="358"/>
                  </a:cubicBezTo>
                  <a:cubicBezTo>
                    <a:pt x="808" y="385"/>
                    <a:pt x="838" y="396"/>
                    <a:pt x="867" y="396"/>
                  </a:cubicBezTo>
                  <a:cubicBezTo>
                    <a:pt x="909" y="396"/>
                    <a:pt x="948" y="374"/>
                    <a:pt x="973" y="341"/>
                  </a:cubicBezTo>
                  <a:cubicBezTo>
                    <a:pt x="1069" y="438"/>
                    <a:pt x="1084" y="593"/>
                    <a:pt x="1046" y="723"/>
                  </a:cubicBezTo>
                  <a:cubicBezTo>
                    <a:pt x="1010" y="851"/>
                    <a:pt x="895" y="1094"/>
                    <a:pt x="749" y="1131"/>
                  </a:cubicBezTo>
                  <a:cubicBezTo>
                    <a:pt x="739" y="1133"/>
                    <a:pt x="729" y="1134"/>
                    <a:pt x="719" y="1134"/>
                  </a:cubicBezTo>
                  <a:cubicBezTo>
                    <a:pt x="653" y="1134"/>
                    <a:pt x="592" y="1087"/>
                    <a:pt x="556" y="1035"/>
                  </a:cubicBezTo>
                  <a:cubicBezTo>
                    <a:pt x="496" y="948"/>
                    <a:pt x="498" y="828"/>
                    <a:pt x="515" y="726"/>
                  </a:cubicBezTo>
                  <a:cubicBezTo>
                    <a:pt x="530" y="629"/>
                    <a:pt x="554" y="509"/>
                    <a:pt x="610" y="423"/>
                  </a:cubicBezTo>
                  <a:cubicBezTo>
                    <a:pt x="633" y="386"/>
                    <a:pt x="683" y="336"/>
                    <a:pt x="731" y="336"/>
                  </a:cubicBezTo>
                  <a:close/>
                  <a:moveTo>
                    <a:pt x="811" y="0"/>
                  </a:moveTo>
                  <a:cubicBezTo>
                    <a:pt x="596" y="0"/>
                    <a:pt x="417" y="161"/>
                    <a:pt x="312" y="343"/>
                  </a:cubicBezTo>
                  <a:cubicBezTo>
                    <a:pt x="47" y="799"/>
                    <a:pt x="1" y="1470"/>
                    <a:pt x="301" y="1921"/>
                  </a:cubicBezTo>
                  <a:cubicBezTo>
                    <a:pt x="450" y="2144"/>
                    <a:pt x="679" y="2293"/>
                    <a:pt x="952" y="2299"/>
                  </a:cubicBezTo>
                  <a:cubicBezTo>
                    <a:pt x="956" y="2299"/>
                    <a:pt x="960" y="2299"/>
                    <a:pt x="965" y="2299"/>
                  </a:cubicBezTo>
                  <a:cubicBezTo>
                    <a:pt x="1206" y="2299"/>
                    <a:pt x="1452" y="2181"/>
                    <a:pt x="1556" y="1956"/>
                  </a:cubicBezTo>
                  <a:cubicBezTo>
                    <a:pt x="1605" y="1852"/>
                    <a:pt x="1514" y="1757"/>
                    <a:pt x="1430" y="1757"/>
                  </a:cubicBezTo>
                  <a:cubicBezTo>
                    <a:pt x="1391" y="1757"/>
                    <a:pt x="1354" y="1777"/>
                    <a:pt x="1331" y="1825"/>
                  </a:cubicBezTo>
                  <a:cubicBezTo>
                    <a:pt x="1263" y="1971"/>
                    <a:pt x="1116" y="2040"/>
                    <a:pt x="964" y="2040"/>
                  </a:cubicBezTo>
                  <a:cubicBezTo>
                    <a:pt x="857" y="2040"/>
                    <a:pt x="749" y="2006"/>
                    <a:pt x="665" y="1941"/>
                  </a:cubicBezTo>
                  <a:cubicBezTo>
                    <a:pt x="446" y="1770"/>
                    <a:pt x="366" y="1479"/>
                    <a:pt x="360" y="1202"/>
                  </a:cubicBezTo>
                  <a:lnTo>
                    <a:pt x="360" y="1202"/>
                  </a:lnTo>
                  <a:cubicBezTo>
                    <a:pt x="452" y="1321"/>
                    <a:pt x="586" y="1390"/>
                    <a:pt x="722" y="1390"/>
                  </a:cubicBezTo>
                  <a:cubicBezTo>
                    <a:pt x="810" y="1390"/>
                    <a:pt x="899" y="1361"/>
                    <a:pt x="978" y="1297"/>
                  </a:cubicBezTo>
                  <a:cubicBezTo>
                    <a:pt x="1181" y="1136"/>
                    <a:pt x="1329" y="841"/>
                    <a:pt x="1329" y="581"/>
                  </a:cubicBezTo>
                  <a:cubicBezTo>
                    <a:pt x="1329" y="333"/>
                    <a:pt x="1169" y="78"/>
                    <a:pt x="921" y="14"/>
                  </a:cubicBezTo>
                  <a:cubicBezTo>
                    <a:pt x="884" y="5"/>
                    <a:pt x="847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3"/>
            <p:cNvSpPr/>
            <p:nvPr/>
          </p:nvSpPr>
          <p:spPr>
            <a:xfrm>
              <a:off x="1519350" y="2920725"/>
              <a:ext cx="23525" cy="6550"/>
            </a:xfrm>
            <a:custGeom>
              <a:avLst/>
              <a:gdLst/>
              <a:ahLst/>
              <a:cxnLst/>
              <a:rect l="l" t="t" r="r" b="b"/>
              <a:pathLst>
                <a:path w="941" h="262" extrusionOk="0">
                  <a:moveTo>
                    <a:pt x="135" y="1"/>
                  </a:moveTo>
                  <a:cubicBezTo>
                    <a:pt x="65" y="1"/>
                    <a:pt x="0" y="60"/>
                    <a:pt x="4" y="131"/>
                  </a:cubicBezTo>
                  <a:cubicBezTo>
                    <a:pt x="7" y="201"/>
                    <a:pt x="62" y="262"/>
                    <a:pt x="135" y="262"/>
                  </a:cubicBezTo>
                  <a:lnTo>
                    <a:pt x="808" y="262"/>
                  </a:lnTo>
                  <a:cubicBezTo>
                    <a:pt x="876" y="262"/>
                    <a:pt x="941" y="201"/>
                    <a:pt x="938" y="131"/>
                  </a:cubicBezTo>
                  <a:cubicBezTo>
                    <a:pt x="934" y="60"/>
                    <a:pt x="880" y="1"/>
                    <a:pt x="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3"/>
            <p:cNvSpPr/>
            <p:nvPr/>
          </p:nvSpPr>
          <p:spPr>
            <a:xfrm>
              <a:off x="1520725" y="2936800"/>
              <a:ext cx="25025" cy="7975"/>
            </a:xfrm>
            <a:custGeom>
              <a:avLst/>
              <a:gdLst/>
              <a:ahLst/>
              <a:cxnLst/>
              <a:rect l="l" t="t" r="r" b="b"/>
              <a:pathLst>
                <a:path w="1001" h="319" extrusionOk="0">
                  <a:moveTo>
                    <a:pt x="127" y="0"/>
                  </a:moveTo>
                  <a:cubicBezTo>
                    <a:pt x="61" y="0"/>
                    <a:pt x="0" y="66"/>
                    <a:pt x="3" y="131"/>
                  </a:cubicBezTo>
                  <a:cubicBezTo>
                    <a:pt x="7" y="208"/>
                    <a:pt x="61" y="257"/>
                    <a:pt x="134" y="261"/>
                  </a:cubicBezTo>
                  <a:cubicBezTo>
                    <a:pt x="379" y="280"/>
                    <a:pt x="622" y="299"/>
                    <a:pt x="866" y="318"/>
                  </a:cubicBezTo>
                  <a:cubicBezTo>
                    <a:pt x="868" y="318"/>
                    <a:pt x="871" y="318"/>
                    <a:pt x="874" y="318"/>
                  </a:cubicBezTo>
                  <a:cubicBezTo>
                    <a:pt x="940" y="318"/>
                    <a:pt x="1000" y="251"/>
                    <a:pt x="996" y="187"/>
                  </a:cubicBezTo>
                  <a:cubicBezTo>
                    <a:pt x="993" y="112"/>
                    <a:pt x="938" y="63"/>
                    <a:pt x="866" y="57"/>
                  </a:cubicBezTo>
                  <a:cubicBezTo>
                    <a:pt x="622" y="39"/>
                    <a:pt x="379" y="19"/>
                    <a:pt x="134" y="0"/>
                  </a:cubicBezTo>
                  <a:cubicBezTo>
                    <a:pt x="131" y="0"/>
                    <a:pt x="129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3"/>
            <p:cNvSpPr/>
            <p:nvPr/>
          </p:nvSpPr>
          <p:spPr>
            <a:xfrm>
              <a:off x="1568675" y="2895550"/>
              <a:ext cx="38025" cy="67350"/>
            </a:xfrm>
            <a:custGeom>
              <a:avLst/>
              <a:gdLst/>
              <a:ahLst/>
              <a:cxnLst/>
              <a:rect l="l" t="t" r="r" b="b"/>
              <a:pathLst>
                <a:path w="1521" h="2694" extrusionOk="0">
                  <a:moveTo>
                    <a:pt x="1017" y="0"/>
                  </a:moveTo>
                  <a:cubicBezTo>
                    <a:pt x="1013" y="0"/>
                    <a:pt x="1010" y="0"/>
                    <a:pt x="1006" y="0"/>
                  </a:cubicBezTo>
                  <a:cubicBezTo>
                    <a:pt x="729" y="5"/>
                    <a:pt x="531" y="211"/>
                    <a:pt x="425" y="453"/>
                  </a:cubicBezTo>
                  <a:cubicBezTo>
                    <a:pt x="293" y="757"/>
                    <a:pt x="255" y="1109"/>
                    <a:pt x="220" y="1437"/>
                  </a:cubicBezTo>
                  <a:lnTo>
                    <a:pt x="215" y="1512"/>
                  </a:lnTo>
                  <a:lnTo>
                    <a:pt x="170" y="1512"/>
                  </a:lnTo>
                  <a:cubicBezTo>
                    <a:pt x="169" y="1512"/>
                    <a:pt x="169" y="1512"/>
                    <a:pt x="168" y="1512"/>
                  </a:cubicBezTo>
                  <a:cubicBezTo>
                    <a:pt x="0" y="1512"/>
                    <a:pt x="1" y="1772"/>
                    <a:pt x="170" y="1773"/>
                  </a:cubicBezTo>
                  <a:lnTo>
                    <a:pt x="197" y="1773"/>
                  </a:lnTo>
                  <a:cubicBezTo>
                    <a:pt x="184" y="2039"/>
                    <a:pt x="186" y="2303"/>
                    <a:pt x="206" y="2568"/>
                  </a:cubicBezTo>
                  <a:cubicBezTo>
                    <a:pt x="212" y="2651"/>
                    <a:pt x="280" y="2693"/>
                    <a:pt x="346" y="2693"/>
                  </a:cubicBezTo>
                  <a:cubicBezTo>
                    <a:pt x="411" y="2693"/>
                    <a:pt x="473" y="2652"/>
                    <a:pt x="467" y="2568"/>
                  </a:cubicBezTo>
                  <a:cubicBezTo>
                    <a:pt x="447" y="2305"/>
                    <a:pt x="445" y="2040"/>
                    <a:pt x="458" y="1776"/>
                  </a:cubicBezTo>
                  <a:lnTo>
                    <a:pt x="458" y="1776"/>
                  </a:lnTo>
                  <a:cubicBezTo>
                    <a:pt x="696" y="1778"/>
                    <a:pt x="938" y="1781"/>
                    <a:pt x="1177" y="1784"/>
                  </a:cubicBezTo>
                  <a:cubicBezTo>
                    <a:pt x="1178" y="1784"/>
                    <a:pt x="1178" y="1784"/>
                    <a:pt x="1179" y="1784"/>
                  </a:cubicBezTo>
                  <a:cubicBezTo>
                    <a:pt x="1345" y="1784"/>
                    <a:pt x="1345" y="1524"/>
                    <a:pt x="1177" y="1523"/>
                  </a:cubicBezTo>
                  <a:cubicBezTo>
                    <a:pt x="942" y="1520"/>
                    <a:pt x="709" y="1517"/>
                    <a:pt x="477" y="1515"/>
                  </a:cubicBezTo>
                  <a:cubicBezTo>
                    <a:pt x="499" y="1281"/>
                    <a:pt x="531" y="1049"/>
                    <a:pt x="583" y="821"/>
                  </a:cubicBezTo>
                  <a:cubicBezTo>
                    <a:pt x="626" y="633"/>
                    <a:pt x="699" y="370"/>
                    <a:pt x="895" y="285"/>
                  </a:cubicBezTo>
                  <a:cubicBezTo>
                    <a:pt x="933" y="268"/>
                    <a:pt x="977" y="259"/>
                    <a:pt x="1020" y="259"/>
                  </a:cubicBezTo>
                  <a:cubicBezTo>
                    <a:pt x="1130" y="259"/>
                    <a:pt x="1238" y="315"/>
                    <a:pt x="1256" y="432"/>
                  </a:cubicBezTo>
                  <a:cubicBezTo>
                    <a:pt x="1265" y="499"/>
                    <a:pt x="1311" y="527"/>
                    <a:pt x="1361" y="527"/>
                  </a:cubicBezTo>
                  <a:cubicBezTo>
                    <a:pt x="1436" y="527"/>
                    <a:pt x="1520" y="463"/>
                    <a:pt x="1506" y="364"/>
                  </a:cubicBezTo>
                  <a:cubicBezTo>
                    <a:pt x="1471" y="130"/>
                    <a:pt x="1237" y="0"/>
                    <a:pt x="10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3"/>
            <p:cNvSpPr/>
            <p:nvPr/>
          </p:nvSpPr>
          <p:spPr>
            <a:xfrm>
              <a:off x="1619850" y="2885600"/>
              <a:ext cx="26000" cy="25675"/>
            </a:xfrm>
            <a:custGeom>
              <a:avLst/>
              <a:gdLst/>
              <a:ahLst/>
              <a:cxnLst/>
              <a:rect l="l" t="t" r="r" b="b"/>
              <a:pathLst>
                <a:path w="1040" h="1027" extrusionOk="0">
                  <a:moveTo>
                    <a:pt x="293" y="1"/>
                  </a:moveTo>
                  <a:cubicBezTo>
                    <a:pt x="187" y="1"/>
                    <a:pt x="91" y="57"/>
                    <a:pt x="36" y="146"/>
                  </a:cubicBezTo>
                  <a:cubicBezTo>
                    <a:pt x="0" y="204"/>
                    <a:pt x="22" y="293"/>
                    <a:pt x="83" y="323"/>
                  </a:cubicBezTo>
                  <a:cubicBezTo>
                    <a:pt x="104" y="335"/>
                    <a:pt x="126" y="340"/>
                    <a:pt x="148" y="340"/>
                  </a:cubicBezTo>
                  <a:cubicBezTo>
                    <a:pt x="193" y="340"/>
                    <a:pt x="236" y="317"/>
                    <a:pt x="263" y="277"/>
                  </a:cubicBezTo>
                  <a:cubicBezTo>
                    <a:pt x="264" y="272"/>
                    <a:pt x="264" y="272"/>
                    <a:pt x="264" y="271"/>
                  </a:cubicBezTo>
                  <a:lnTo>
                    <a:pt x="267" y="271"/>
                  </a:lnTo>
                  <a:lnTo>
                    <a:pt x="271" y="265"/>
                  </a:lnTo>
                  <a:cubicBezTo>
                    <a:pt x="276" y="264"/>
                    <a:pt x="277" y="262"/>
                    <a:pt x="278" y="262"/>
                  </a:cubicBezTo>
                  <a:lnTo>
                    <a:pt x="281" y="262"/>
                  </a:lnTo>
                  <a:cubicBezTo>
                    <a:pt x="283" y="262"/>
                    <a:pt x="286" y="261"/>
                    <a:pt x="289" y="261"/>
                  </a:cubicBezTo>
                  <a:lnTo>
                    <a:pt x="315" y="261"/>
                  </a:lnTo>
                  <a:cubicBezTo>
                    <a:pt x="319" y="262"/>
                    <a:pt x="325" y="262"/>
                    <a:pt x="328" y="264"/>
                  </a:cubicBezTo>
                  <a:cubicBezTo>
                    <a:pt x="335" y="265"/>
                    <a:pt x="344" y="269"/>
                    <a:pt x="351" y="271"/>
                  </a:cubicBezTo>
                  <a:lnTo>
                    <a:pt x="354" y="271"/>
                  </a:lnTo>
                  <a:cubicBezTo>
                    <a:pt x="358" y="272"/>
                    <a:pt x="383" y="285"/>
                    <a:pt x="394" y="294"/>
                  </a:cubicBezTo>
                  <a:lnTo>
                    <a:pt x="402" y="301"/>
                  </a:lnTo>
                  <a:cubicBezTo>
                    <a:pt x="408" y="307"/>
                    <a:pt x="415" y="313"/>
                    <a:pt x="421" y="320"/>
                  </a:cubicBezTo>
                  <a:cubicBezTo>
                    <a:pt x="423" y="323"/>
                    <a:pt x="426" y="327"/>
                    <a:pt x="429" y="330"/>
                  </a:cubicBezTo>
                  <a:lnTo>
                    <a:pt x="441" y="348"/>
                  </a:lnTo>
                  <a:cubicBezTo>
                    <a:pt x="441" y="348"/>
                    <a:pt x="444" y="356"/>
                    <a:pt x="448" y="362"/>
                  </a:cubicBezTo>
                  <a:cubicBezTo>
                    <a:pt x="450" y="365"/>
                    <a:pt x="450" y="369"/>
                    <a:pt x="451" y="372"/>
                  </a:cubicBezTo>
                  <a:cubicBezTo>
                    <a:pt x="452" y="377"/>
                    <a:pt x="455" y="391"/>
                    <a:pt x="455" y="393"/>
                  </a:cubicBezTo>
                  <a:cubicBezTo>
                    <a:pt x="455" y="401"/>
                    <a:pt x="457" y="410"/>
                    <a:pt x="457" y="420"/>
                  </a:cubicBezTo>
                  <a:cubicBezTo>
                    <a:pt x="457" y="432"/>
                    <a:pt x="457" y="443"/>
                    <a:pt x="455" y="456"/>
                  </a:cubicBezTo>
                  <a:cubicBezTo>
                    <a:pt x="456" y="450"/>
                    <a:pt x="456" y="447"/>
                    <a:pt x="455" y="447"/>
                  </a:cubicBezTo>
                  <a:cubicBezTo>
                    <a:pt x="454" y="447"/>
                    <a:pt x="451" y="475"/>
                    <a:pt x="450" y="480"/>
                  </a:cubicBezTo>
                  <a:cubicBezTo>
                    <a:pt x="444" y="501"/>
                    <a:pt x="437" y="523"/>
                    <a:pt x="429" y="543"/>
                  </a:cubicBezTo>
                  <a:cubicBezTo>
                    <a:pt x="428" y="548"/>
                    <a:pt x="419" y="565"/>
                    <a:pt x="416" y="567"/>
                  </a:cubicBezTo>
                  <a:lnTo>
                    <a:pt x="394" y="604"/>
                  </a:lnTo>
                  <a:cubicBezTo>
                    <a:pt x="383" y="626"/>
                    <a:pt x="368" y="648"/>
                    <a:pt x="354" y="668"/>
                  </a:cubicBezTo>
                  <a:cubicBezTo>
                    <a:pt x="350" y="674"/>
                    <a:pt x="347" y="677"/>
                    <a:pt x="342" y="683"/>
                  </a:cubicBezTo>
                  <a:cubicBezTo>
                    <a:pt x="342" y="683"/>
                    <a:pt x="339" y="685"/>
                    <a:pt x="335" y="691"/>
                  </a:cubicBezTo>
                  <a:cubicBezTo>
                    <a:pt x="326" y="700"/>
                    <a:pt x="319" y="712"/>
                    <a:pt x="310" y="720"/>
                  </a:cubicBezTo>
                  <a:lnTo>
                    <a:pt x="249" y="786"/>
                  </a:lnTo>
                  <a:cubicBezTo>
                    <a:pt x="170" y="870"/>
                    <a:pt x="228" y="1004"/>
                    <a:pt x="342" y="1009"/>
                  </a:cubicBezTo>
                  <a:cubicBezTo>
                    <a:pt x="531" y="1015"/>
                    <a:pt x="718" y="1019"/>
                    <a:pt x="906" y="1026"/>
                  </a:cubicBezTo>
                  <a:cubicBezTo>
                    <a:pt x="908" y="1026"/>
                    <a:pt x="909" y="1026"/>
                    <a:pt x="911" y="1026"/>
                  </a:cubicBezTo>
                  <a:cubicBezTo>
                    <a:pt x="977" y="1026"/>
                    <a:pt x="1040" y="964"/>
                    <a:pt x="1037" y="896"/>
                  </a:cubicBezTo>
                  <a:cubicBezTo>
                    <a:pt x="1031" y="822"/>
                    <a:pt x="979" y="765"/>
                    <a:pt x="905" y="764"/>
                  </a:cubicBezTo>
                  <a:cubicBezTo>
                    <a:pt x="805" y="761"/>
                    <a:pt x="705" y="758"/>
                    <a:pt x="605" y="755"/>
                  </a:cubicBezTo>
                  <a:cubicBezTo>
                    <a:pt x="684" y="627"/>
                    <a:pt x="732" y="485"/>
                    <a:pt x="706" y="329"/>
                  </a:cubicBezTo>
                  <a:cubicBezTo>
                    <a:pt x="676" y="145"/>
                    <a:pt x="492" y="10"/>
                    <a:pt x="312" y="1"/>
                  </a:cubicBezTo>
                  <a:cubicBezTo>
                    <a:pt x="305" y="1"/>
                    <a:pt x="299" y="1"/>
                    <a:pt x="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3"/>
            <p:cNvSpPr/>
            <p:nvPr/>
          </p:nvSpPr>
          <p:spPr>
            <a:xfrm>
              <a:off x="1654350" y="2899450"/>
              <a:ext cx="25175" cy="69225"/>
            </a:xfrm>
            <a:custGeom>
              <a:avLst/>
              <a:gdLst/>
              <a:ahLst/>
              <a:cxnLst/>
              <a:rect l="l" t="t" r="r" b="b"/>
              <a:pathLst>
                <a:path w="1007" h="2769" extrusionOk="0">
                  <a:moveTo>
                    <a:pt x="653" y="0"/>
                  </a:moveTo>
                  <a:cubicBezTo>
                    <a:pt x="614" y="0"/>
                    <a:pt x="574" y="18"/>
                    <a:pt x="547" y="59"/>
                  </a:cubicBezTo>
                  <a:cubicBezTo>
                    <a:pt x="0" y="866"/>
                    <a:pt x="92" y="2005"/>
                    <a:pt x="737" y="2726"/>
                  </a:cubicBezTo>
                  <a:cubicBezTo>
                    <a:pt x="763" y="2756"/>
                    <a:pt x="793" y="2769"/>
                    <a:pt x="823" y="2769"/>
                  </a:cubicBezTo>
                  <a:cubicBezTo>
                    <a:pt x="919" y="2769"/>
                    <a:pt x="1006" y="2638"/>
                    <a:pt x="921" y="2542"/>
                  </a:cubicBezTo>
                  <a:cubicBezTo>
                    <a:pt x="348" y="1904"/>
                    <a:pt x="293" y="900"/>
                    <a:pt x="772" y="192"/>
                  </a:cubicBezTo>
                  <a:cubicBezTo>
                    <a:pt x="837" y="94"/>
                    <a:pt x="746" y="0"/>
                    <a:pt x="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3"/>
            <p:cNvSpPr/>
            <p:nvPr/>
          </p:nvSpPr>
          <p:spPr>
            <a:xfrm>
              <a:off x="1691525" y="2915650"/>
              <a:ext cx="43875" cy="51375"/>
            </a:xfrm>
            <a:custGeom>
              <a:avLst/>
              <a:gdLst/>
              <a:ahLst/>
              <a:cxnLst/>
              <a:rect l="l" t="t" r="r" b="b"/>
              <a:pathLst>
                <a:path w="1755" h="2055" extrusionOk="0">
                  <a:moveTo>
                    <a:pt x="226" y="0"/>
                  </a:moveTo>
                  <a:cubicBezTo>
                    <a:pt x="128" y="0"/>
                    <a:pt x="39" y="132"/>
                    <a:pt x="128" y="224"/>
                  </a:cubicBezTo>
                  <a:cubicBezTo>
                    <a:pt x="317" y="423"/>
                    <a:pt x="505" y="621"/>
                    <a:pt x="694" y="819"/>
                  </a:cubicBezTo>
                  <a:cubicBezTo>
                    <a:pt x="520" y="1180"/>
                    <a:pt x="305" y="1523"/>
                    <a:pt x="54" y="1832"/>
                  </a:cubicBezTo>
                  <a:cubicBezTo>
                    <a:pt x="8" y="1887"/>
                    <a:pt x="1" y="1962"/>
                    <a:pt x="54" y="2018"/>
                  </a:cubicBezTo>
                  <a:cubicBezTo>
                    <a:pt x="78" y="2041"/>
                    <a:pt x="115" y="2055"/>
                    <a:pt x="151" y="2055"/>
                  </a:cubicBezTo>
                  <a:cubicBezTo>
                    <a:pt x="184" y="2055"/>
                    <a:pt x="217" y="2043"/>
                    <a:pt x="238" y="2018"/>
                  </a:cubicBezTo>
                  <a:cubicBezTo>
                    <a:pt x="491" y="1707"/>
                    <a:pt x="702" y="1372"/>
                    <a:pt x="884" y="1019"/>
                  </a:cubicBezTo>
                  <a:cubicBezTo>
                    <a:pt x="1084" y="1227"/>
                    <a:pt x="1282" y="1438"/>
                    <a:pt x="1479" y="1645"/>
                  </a:cubicBezTo>
                  <a:cubicBezTo>
                    <a:pt x="1506" y="1673"/>
                    <a:pt x="1537" y="1685"/>
                    <a:pt x="1566" y="1685"/>
                  </a:cubicBezTo>
                  <a:cubicBezTo>
                    <a:pt x="1665" y="1685"/>
                    <a:pt x="1754" y="1555"/>
                    <a:pt x="1665" y="1461"/>
                  </a:cubicBezTo>
                  <a:cubicBezTo>
                    <a:pt x="1445" y="1229"/>
                    <a:pt x="1224" y="998"/>
                    <a:pt x="1005" y="766"/>
                  </a:cubicBezTo>
                  <a:cubicBezTo>
                    <a:pt x="1068" y="629"/>
                    <a:pt x="1126" y="488"/>
                    <a:pt x="1176" y="345"/>
                  </a:cubicBezTo>
                  <a:cubicBezTo>
                    <a:pt x="1210" y="248"/>
                    <a:pt x="1132" y="186"/>
                    <a:pt x="1052" y="186"/>
                  </a:cubicBezTo>
                  <a:cubicBezTo>
                    <a:pt x="1000" y="186"/>
                    <a:pt x="947" y="213"/>
                    <a:pt x="924" y="275"/>
                  </a:cubicBezTo>
                  <a:cubicBezTo>
                    <a:pt x="889" y="372"/>
                    <a:pt x="850" y="468"/>
                    <a:pt x="810" y="562"/>
                  </a:cubicBezTo>
                  <a:cubicBezTo>
                    <a:pt x="644" y="388"/>
                    <a:pt x="478" y="214"/>
                    <a:pt x="312" y="40"/>
                  </a:cubicBezTo>
                  <a:cubicBezTo>
                    <a:pt x="286" y="12"/>
                    <a:pt x="255" y="0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3"/>
            <p:cNvSpPr/>
            <p:nvPr/>
          </p:nvSpPr>
          <p:spPr>
            <a:xfrm>
              <a:off x="1748100" y="2918625"/>
              <a:ext cx="31675" cy="42150"/>
            </a:xfrm>
            <a:custGeom>
              <a:avLst/>
              <a:gdLst/>
              <a:ahLst/>
              <a:cxnLst/>
              <a:rect l="l" t="t" r="r" b="b"/>
              <a:pathLst>
                <a:path w="1267" h="1686" extrusionOk="0">
                  <a:moveTo>
                    <a:pt x="282" y="1"/>
                  </a:moveTo>
                  <a:cubicBezTo>
                    <a:pt x="271" y="1"/>
                    <a:pt x="259" y="2"/>
                    <a:pt x="249" y="5"/>
                  </a:cubicBezTo>
                  <a:cubicBezTo>
                    <a:pt x="176" y="24"/>
                    <a:pt x="143" y="95"/>
                    <a:pt x="157" y="166"/>
                  </a:cubicBezTo>
                  <a:cubicBezTo>
                    <a:pt x="194" y="360"/>
                    <a:pt x="230" y="552"/>
                    <a:pt x="269" y="746"/>
                  </a:cubicBezTo>
                  <a:cubicBezTo>
                    <a:pt x="223" y="749"/>
                    <a:pt x="176" y="755"/>
                    <a:pt x="131" y="759"/>
                  </a:cubicBezTo>
                  <a:cubicBezTo>
                    <a:pt x="60" y="763"/>
                    <a:pt x="1" y="814"/>
                    <a:pt x="1" y="890"/>
                  </a:cubicBezTo>
                  <a:cubicBezTo>
                    <a:pt x="1" y="951"/>
                    <a:pt x="56" y="1019"/>
                    <a:pt x="123" y="1019"/>
                  </a:cubicBezTo>
                  <a:cubicBezTo>
                    <a:pt x="126" y="1019"/>
                    <a:pt x="128" y="1019"/>
                    <a:pt x="131" y="1019"/>
                  </a:cubicBezTo>
                  <a:cubicBezTo>
                    <a:pt x="192" y="1014"/>
                    <a:pt x="256" y="1008"/>
                    <a:pt x="317" y="1003"/>
                  </a:cubicBezTo>
                  <a:cubicBezTo>
                    <a:pt x="353" y="1198"/>
                    <a:pt x="392" y="1394"/>
                    <a:pt x="428" y="1590"/>
                  </a:cubicBezTo>
                  <a:cubicBezTo>
                    <a:pt x="438" y="1648"/>
                    <a:pt x="499" y="1685"/>
                    <a:pt x="557" y="1685"/>
                  </a:cubicBezTo>
                  <a:cubicBezTo>
                    <a:pt x="568" y="1685"/>
                    <a:pt x="579" y="1684"/>
                    <a:pt x="589" y="1681"/>
                  </a:cubicBezTo>
                  <a:cubicBezTo>
                    <a:pt x="662" y="1661"/>
                    <a:pt x="694" y="1590"/>
                    <a:pt x="679" y="1519"/>
                  </a:cubicBezTo>
                  <a:cubicBezTo>
                    <a:pt x="646" y="1338"/>
                    <a:pt x="611" y="1159"/>
                    <a:pt x="576" y="978"/>
                  </a:cubicBezTo>
                  <a:cubicBezTo>
                    <a:pt x="763" y="961"/>
                    <a:pt x="950" y="945"/>
                    <a:pt x="1136" y="927"/>
                  </a:cubicBezTo>
                  <a:cubicBezTo>
                    <a:pt x="1207" y="921"/>
                    <a:pt x="1266" y="871"/>
                    <a:pt x="1266" y="797"/>
                  </a:cubicBezTo>
                  <a:cubicBezTo>
                    <a:pt x="1266" y="733"/>
                    <a:pt x="1212" y="666"/>
                    <a:pt x="1146" y="666"/>
                  </a:cubicBezTo>
                  <a:cubicBezTo>
                    <a:pt x="1143" y="666"/>
                    <a:pt x="1139" y="666"/>
                    <a:pt x="1136" y="666"/>
                  </a:cubicBezTo>
                  <a:lnTo>
                    <a:pt x="527" y="720"/>
                  </a:lnTo>
                  <a:cubicBezTo>
                    <a:pt x="488" y="513"/>
                    <a:pt x="447" y="304"/>
                    <a:pt x="410" y="95"/>
                  </a:cubicBezTo>
                  <a:cubicBezTo>
                    <a:pt x="399" y="38"/>
                    <a:pt x="339" y="1"/>
                    <a:pt x="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3"/>
            <p:cNvSpPr/>
            <p:nvPr/>
          </p:nvSpPr>
          <p:spPr>
            <a:xfrm>
              <a:off x="1785825" y="2904825"/>
              <a:ext cx="39025" cy="60175"/>
            </a:xfrm>
            <a:custGeom>
              <a:avLst/>
              <a:gdLst/>
              <a:ahLst/>
              <a:cxnLst/>
              <a:rect l="l" t="t" r="r" b="b"/>
              <a:pathLst>
                <a:path w="1561" h="2407" extrusionOk="0">
                  <a:moveTo>
                    <a:pt x="771" y="466"/>
                  </a:moveTo>
                  <a:cubicBezTo>
                    <a:pt x="785" y="667"/>
                    <a:pt x="804" y="869"/>
                    <a:pt x="827" y="1068"/>
                  </a:cubicBezTo>
                  <a:cubicBezTo>
                    <a:pt x="678" y="1066"/>
                    <a:pt x="529" y="1062"/>
                    <a:pt x="378" y="1059"/>
                  </a:cubicBezTo>
                  <a:cubicBezTo>
                    <a:pt x="495" y="852"/>
                    <a:pt x="626" y="653"/>
                    <a:pt x="771" y="466"/>
                  </a:cubicBezTo>
                  <a:close/>
                  <a:moveTo>
                    <a:pt x="871" y="1"/>
                  </a:moveTo>
                  <a:cubicBezTo>
                    <a:pt x="841" y="1"/>
                    <a:pt x="811" y="13"/>
                    <a:pt x="787" y="40"/>
                  </a:cubicBezTo>
                  <a:cubicBezTo>
                    <a:pt x="497" y="369"/>
                    <a:pt x="247" y="731"/>
                    <a:pt x="46" y="1120"/>
                  </a:cubicBezTo>
                  <a:cubicBezTo>
                    <a:pt x="1" y="1210"/>
                    <a:pt x="56" y="1314"/>
                    <a:pt x="157" y="1315"/>
                  </a:cubicBezTo>
                  <a:cubicBezTo>
                    <a:pt x="392" y="1321"/>
                    <a:pt x="626" y="1326"/>
                    <a:pt x="859" y="1330"/>
                  </a:cubicBezTo>
                  <a:cubicBezTo>
                    <a:pt x="866" y="1386"/>
                    <a:pt x="875" y="1443"/>
                    <a:pt x="885" y="1500"/>
                  </a:cubicBezTo>
                  <a:cubicBezTo>
                    <a:pt x="882" y="1499"/>
                    <a:pt x="878" y="1499"/>
                    <a:pt x="875" y="1499"/>
                  </a:cubicBezTo>
                  <a:cubicBezTo>
                    <a:pt x="809" y="1499"/>
                    <a:pt x="749" y="1540"/>
                    <a:pt x="758" y="1623"/>
                  </a:cubicBezTo>
                  <a:cubicBezTo>
                    <a:pt x="787" y="1900"/>
                    <a:pt x="888" y="2146"/>
                    <a:pt x="1064" y="2364"/>
                  </a:cubicBezTo>
                  <a:cubicBezTo>
                    <a:pt x="1088" y="2394"/>
                    <a:pt x="1118" y="2406"/>
                    <a:pt x="1147" y="2406"/>
                  </a:cubicBezTo>
                  <a:cubicBezTo>
                    <a:pt x="1225" y="2406"/>
                    <a:pt x="1300" y="2320"/>
                    <a:pt x="1281" y="2236"/>
                  </a:cubicBezTo>
                  <a:cubicBezTo>
                    <a:pt x="1219" y="1937"/>
                    <a:pt x="1165" y="1637"/>
                    <a:pt x="1124" y="1336"/>
                  </a:cubicBezTo>
                  <a:lnTo>
                    <a:pt x="1124" y="1336"/>
                  </a:lnTo>
                  <a:cubicBezTo>
                    <a:pt x="1213" y="1337"/>
                    <a:pt x="1304" y="1340"/>
                    <a:pt x="1393" y="1342"/>
                  </a:cubicBezTo>
                  <a:cubicBezTo>
                    <a:pt x="1394" y="1342"/>
                    <a:pt x="1394" y="1342"/>
                    <a:pt x="1395" y="1342"/>
                  </a:cubicBezTo>
                  <a:cubicBezTo>
                    <a:pt x="1561" y="1342"/>
                    <a:pt x="1560" y="1083"/>
                    <a:pt x="1393" y="1081"/>
                  </a:cubicBezTo>
                  <a:cubicBezTo>
                    <a:pt x="1291" y="1079"/>
                    <a:pt x="1191" y="1076"/>
                    <a:pt x="1090" y="1075"/>
                  </a:cubicBezTo>
                  <a:cubicBezTo>
                    <a:pt x="1052" y="762"/>
                    <a:pt x="1024" y="449"/>
                    <a:pt x="1010" y="132"/>
                  </a:cubicBezTo>
                  <a:cubicBezTo>
                    <a:pt x="1006" y="60"/>
                    <a:pt x="938" y="1"/>
                    <a:pt x="8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3"/>
            <p:cNvSpPr/>
            <p:nvPr/>
          </p:nvSpPr>
          <p:spPr>
            <a:xfrm>
              <a:off x="1828250" y="2921675"/>
              <a:ext cx="40275" cy="76475"/>
            </a:xfrm>
            <a:custGeom>
              <a:avLst/>
              <a:gdLst/>
              <a:ahLst/>
              <a:cxnLst/>
              <a:rect l="l" t="t" r="r" b="b"/>
              <a:pathLst>
                <a:path w="1611" h="3059" extrusionOk="0">
                  <a:moveTo>
                    <a:pt x="1006" y="263"/>
                  </a:moveTo>
                  <a:cubicBezTo>
                    <a:pt x="1074" y="263"/>
                    <a:pt x="1142" y="274"/>
                    <a:pt x="1206" y="296"/>
                  </a:cubicBezTo>
                  <a:cubicBezTo>
                    <a:pt x="1170" y="318"/>
                    <a:pt x="1145" y="352"/>
                    <a:pt x="1148" y="402"/>
                  </a:cubicBezTo>
                  <a:cubicBezTo>
                    <a:pt x="1170" y="663"/>
                    <a:pt x="1212" y="1008"/>
                    <a:pt x="989" y="1198"/>
                  </a:cubicBezTo>
                  <a:cubicBezTo>
                    <a:pt x="923" y="1255"/>
                    <a:pt x="856" y="1280"/>
                    <a:pt x="793" y="1280"/>
                  </a:cubicBezTo>
                  <a:cubicBezTo>
                    <a:pt x="639" y="1280"/>
                    <a:pt x="508" y="1134"/>
                    <a:pt x="467" y="957"/>
                  </a:cubicBezTo>
                  <a:cubicBezTo>
                    <a:pt x="416" y="736"/>
                    <a:pt x="497" y="482"/>
                    <a:pt x="690" y="356"/>
                  </a:cubicBezTo>
                  <a:cubicBezTo>
                    <a:pt x="787" y="292"/>
                    <a:pt x="896" y="263"/>
                    <a:pt x="1006" y="263"/>
                  </a:cubicBezTo>
                  <a:close/>
                  <a:moveTo>
                    <a:pt x="1013" y="1"/>
                  </a:moveTo>
                  <a:cubicBezTo>
                    <a:pt x="836" y="1"/>
                    <a:pt x="660" y="54"/>
                    <a:pt x="516" y="160"/>
                  </a:cubicBezTo>
                  <a:cubicBezTo>
                    <a:pt x="233" y="369"/>
                    <a:pt x="122" y="763"/>
                    <a:pt x="235" y="1094"/>
                  </a:cubicBezTo>
                  <a:cubicBezTo>
                    <a:pt x="324" y="1352"/>
                    <a:pt x="545" y="1545"/>
                    <a:pt x="793" y="1545"/>
                  </a:cubicBezTo>
                  <a:cubicBezTo>
                    <a:pt x="882" y="1545"/>
                    <a:pt x="973" y="1521"/>
                    <a:pt x="1064" y="1466"/>
                  </a:cubicBezTo>
                  <a:cubicBezTo>
                    <a:pt x="1141" y="1421"/>
                    <a:pt x="1199" y="1363"/>
                    <a:pt x="1248" y="1300"/>
                  </a:cubicBezTo>
                  <a:lnTo>
                    <a:pt x="1254" y="1452"/>
                  </a:lnTo>
                  <a:cubicBezTo>
                    <a:pt x="1255" y="1739"/>
                    <a:pt x="1253" y="2038"/>
                    <a:pt x="1167" y="2313"/>
                  </a:cubicBezTo>
                  <a:cubicBezTo>
                    <a:pt x="1100" y="2526"/>
                    <a:pt x="966" y="2735"/>
                    <a:pt x="735" y="2786"/>
                  </a:cubicBezTo>
                  <a:cubicBezTo>
                    <a:pt x="700" y="2793"/>
                    <a:pt x="662" y="2797"/>
                    <a:pt x="625" y="2797"/>
                  </a:cubicBezTo>
                  <a:cubicBezTo>
                    <a:pt x="479" y="2797"/>
                    <a:pt x="329" y="2738"/>
                    <a:pt x="283" y="2590"/>
                  </a:cubicBezTo>
                  <a:cubicBezTo>
                    <a:pt x="263" y="2526"/>
                    <a:pt x="211" y="2499"/>
                    <a:pt x="159" y="2499"/>
                  </a:cubicBezTo>
                  <a:cubicBezTo>
                    <a:pt x="80" y="2499"/>
                    <a:pt x="1" y="2562"/>
                    <a:pt x="30" y="2659"/>
                  </a:cubicBezTo>
                  <a:cubicBezTo>
                    <a:pt x="110" y="2920"/>
                    <a:pt x="360" y="3058"/>
                    <a:pt x="625" y="3058"/>
                  </a:cubicBezTo>
                  <a:cubicBezTo>
                    <a:pt x="915" y="3058"/>
                    <a:pt x="1155" y="2899"/>
                    <a:pt x="1300" y="2652"/>
                  </a:cubicBezTo>
                  <a:cubicBezTo>
                    <a:pt x="1473" y="2359"/>
                    <a:pt x="1502" y="2004"/>
                    <a:pt x="1512" y="1674"/>
                  </a:cubicBezTo>
                  <a:cubicBezTo>
                    <a:pt x="1525" y="1246"/>
                    <a:pt x="1489" y="818"/>
                    <a:pt x="1414" y="395"/>
                  </a:cubicBezTo>
                  <a:lnTo>
                    <a:pt x="1414" y="395"/>
                  </a:lnTo>
                  <a:cubicBezTo>
                    <a:pt x="1421" y="397"/>
                    <a:pt x="1428" y="397"/>
                    <a:pt x="1435" y="397"/>
                  </a:cubicBezTo>
                  <a:cubicBezTo>
                    <a:pt x="1540" y="397"/>
                    <a:pt x="1610" y="229"/>
                    <a:pt x="1496" y="149"/>
                  </a:cubicBezTo>
                  <a:cubicBezTo>
                    <a:pt x="1354" y="50"/>
                    <a:pt x="1183" y="1"/>
                    <a:pt x="1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3"/>
            <p:cNvSpPr/>
            <p:nvPr/>
          </p:nvSpPr>
          <p:spPr>
            <a:xfrm>
              <a:off x="1876125" y="2900975"/>
              <a:ext cx="38350" cy="57225"/>
            </a:xfrm>
            <a:custGeom>
              <a:avLst/>
              <a:gdLst/>
              <a:ahLst/>
              <a:cxnLst/>
              <a:rect l="l" t="t" r="r" b="b"/>
              <a:pathLst>
                <a:path w="1534" h="2289" extrusionOk="0">
                  <a:moveTo>
                    <a:pt x="136" y="1"/>
                  </a:moveTo>
                  <a:cubicBezTo>
                    <a:pt x="71" y="1"/>
                    <a:pt x="5" y="43"/>
                    <a:pt x="4" y="127"/>
                  </a:cubicBezTo>
                  <a:cubicBezTo>
                    <a:pt x="0" y="634"/>
                    <a:pt x="80" y="1139"/>
                    <a:pt x="238" y="1619"/>
                  </a:cubicBezTo>
                  <a:cubicBezTo>
                    <a:pt x="247" y="1730"/>
                    <a:pt x="289" y="1845"/>
                    <a:pt x="367" y="1944"/>
                  </a:cubicBezTo>
                  <a:cubicBezTo>
                    <a:pt x="389" y="1970"/>
                    <a:pt x="418" y="1982"/>
                    <a:pt x="449" y="1982"/>
                  </a:cubicBezTo>
                  <a:cubicBezTo>
                    <a:pt x="530" y="1982"/>
                    <a:pt x="618" y="1901"/>
                    <a:pt x="584" y="1816"/>
                  </a:cubicBezTo>
                  <a:cubicBezTo>
                    <a:pt x="550" y="1727"/>
                    <a:pt x="519" y="1639"/>
                    <a:pt x="487" y="1548"/>
                  </a:cubicBezTo>
                  <a:cubicBezTo>
                    <a:pt x="489" y="1478"/>
                    <a:pt x="509" y="1411"/>
                    <a:pt x="548" y="1359"/>
                  </a:cubicBezTo>
                  <a:cubicBezTo>
                    <a:pt x="607" y="1277"/>
                    <a:pt x="702" y="1239"/>
                    <a:pt x="799" y="1239"/>
                  </a:cubicBezTo>
                  <a:cubicBezTo>
                    <a:pt x="846" y="1239"/>
                    <a:pt x="893" y="1248"/>
                    <a:pt x="937" y="1265"/>
                  </a:cubicBezTo>
                  <a:cubicBezTo>
                    <a:pt x="1092" y="1329"/>
                    <a:pt x="1138" y="1490"/>
                    <a:pt x="1158" y="1642"/>
                  </a:cubicBezTo>
                  <a:cubicBezTo>
                    <a:pt x="1183" y="1828"/>
                    <a:pt x="1182" y="2017"/>
                    <a:pt x="1254" y="2193"/>
                  </a:cubicBezTo>
                  <a:cubicBezTo>
                    <a:pt x="1277" y="2248"/>
                    <a:pt x="1323" y="2289"/>
                    <a:pt x="1382" y="2289"/>
                  </a:cubicBezTo>
                  <a:cubicBezTo>
                    <a:pt x="1392" y="2289"/>
                    <a:pt x="1403" y="2287"/>
                    <a:pt x="1415" y="2284"/>
                  </a:cubicBezTo>
                  <a:cubicBezTo>
                    <a:pt x="1477" y="2267"/>
                    <a:pt x="1534" y="2187"/>
                    <a:pt x="1506" y="2122"/>
                  </a:cubicBezTo>
                  <a:cubicBezTo>
                    <a:pt x="1408" y="1888"/>
                    <a:pt x="1454" y="1625"/>
                    <a:pt x="1367" y="1387"/>
                  </a:cubicBezTo>
                  <a:cubicBezTo>
                    <a:pt x="1282" y="1155"/>
                    <a:pt x="1092" y="998"/>
                    <a:pt x="842" y="981"/>
                  </a:cubicBezTo>
                  <a:cubicBezTo>
                    <a:pt x="826" y="980"/>
                    <a:pt x="810" y="979"/>
                    <a:pt x="795" y="979"/>
                  </a:cubicBezTo>
                  <a:cubicBezTo>
                    <a:pt x="621" y="979"/>
                    <a:pt x="479" y="1052"/>
                    <a:pt x="381" y="1165"/>
                  </a:cubicBezTo>
                  <a:cubicBezTo>
                    <a:pt x="303" y="827"/>
                    <a:pt x="263" y="479"/>
                    <a:pt x="265" y="127"/>
                  </a:cubicBezTo>
                  <a:cubicBezTo>
                    <a:pt x="266" y="43"/>
                    <a:pt x="201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3"/>
            <p:cNvSpPr/>
            <p:nvPr/>
          </p:nvSpPr>
          <p:spPr>
            <a:xfrm>
              <a:off x="1913650" y="2896250"/>
              <a:ext cx="32900" cy="68275"/>
            </a:xfrm>
            <a:custGeom>
              <a:avLst/>
              <a:gdLst/>
              <a:ahLst/>
              <a:cxnLst/>
              <a:rect l="l" t="t" r="r" b="b"/>
              <a:pathLst>
                <a:path w="1316" h="2731" extrusionOk="0">
                  <a:moveTo>
                    <a:pt x="172" y="0"/>
                  </a:moveTo>
                  <a:cubicBezTo>
                    <a:pt x="70" y="0"/>
                    <a:pt x="1" y="168"/>
                    <a:pt x="108" y="251"/>
                  </a:cubicBezTo>
                  <a:cubicBezTo>
                    <a:pt x="778" y="765"/>
                    <a:pt x="1023" y="1763"/>
                    <a:pt x="674" y="2531"/>
                  </a:cubicBezTo>
                  <a:cubicBezTo>
                    <a:pt x="626" y="2636"/>
                    <a:pt x="717" y="2731"/>
                    <a:pt x="801" y="2731"/>
                  </a:cubicBezTo>
                  <a:cubicBezTo>
                    <a:pt x="840" y="2731"/>
                    <a:pt x="877" y="2711"/>
                    <a:pt x="898" y="2663"/>
                  </a:cubicBezTo>
                  <a:cubicBezTo>
                    <a:pt x="1316" y="1753"/>
                    <a:pt x="1033" y="633"/>
                    <a:pt x="240" y="26"/>
                  </a:cubicBezTo>
                  <a:cubicBezTo>
                    <a:pt x="217" y="8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3"/>
            <p:cNvSpPr/>
            <p:nvPr/>
          </p:nvSpPr>
          <p:spPr>
            <a:xfrm>
              <a:off x="1938050" y="2879450"/>
              <a:ext cx="31375" cy="24775"/>
            </a:xfrm>
            <a:custGeom>
              <a:avLst/>
              <a:gdLst/>
              <a:ahLst/>
              <a:cxnLst/>
              <a:rect l="l" t="t" r="r" b="b"/>
              <a:pathLst>
                <a:path w="1255" h="991" extrusionOk="0">
                  <a:moveTo>
                    <a:pt x="444" y="1"/>
                  </a:moveTo>
                  <a:cubicBezTo>
                    <a:pt x="285" y="1"/>
                    <a:pt x="125" y="78"/>
                    <a:pt x="38" y="217"/>
                  </a:cubicBezTo>
                  <a:cubicBezTo>
                    <a:pt x="1" y="276"/>
                    <a:pt x="25" y="359"/>
                    <a:pt x="86" y="395"/>
                  </a:cubicBezTo>
                  <a:cubicBezTo>
                    <a:pt x="106" y="407"/>
                    <a:pt x="128" y="412"/>
                    <a:pt x="150" y="412"/>
                  </a:cubicBezTo>
                  <a:cubicBezTo>
                    <a:pt x="194" y="412"/>
                    <a:pt x="239" y="389"/>
                    <a:pt x="263" y="349"/>
                  </a:cubicBezTo>
                  <a:cubicBezTo>
                    <a:pt x="265" y="347"/>
                    <a:pt x="276" y="333"/>
                    <a:pt x="276" y="330"/>
                  </a:cubicBezTo>
                  <a:lnTo>
                    <a:pt x="291" y="315"/>
                  </a:lnTo>
                  <a:lnTo>
                    <a:pt x="301" y="305"/>
                  </a:lnTo>
                  <a:cubicBezTo>
                    <a:pt x="308" y="299"/>
                    <a:pt x="315" y="296"/>
                    <a:pt x="323" y="291"/>
                  </a:cubicBezTo>
                  <a:cubicBezTo>
                    <a:pt x="333" y="285"/>
                    <a:pt x="340" y="282"/>
                    <a:pt x="349" y="278"/>
                  </a:cubicBezTo>
                  <a:cubicBezTo>
                    <a:pt x="352" y="276"/>
                    <a:pt x="356" y="275"/>
                    <a:pt x="359" y="275"/>
                  </a:cubicBezTo>
                  <a:cubicBezTo>
                    <a:pt x="369" y="270"/>
                    <a:pt x="378" y="269"/>
                    <a:pt x="386" y="268"/>
                  </a:cubicBezTo>
                  <a:cubicBezTo>
                    <a:pt x="388" y="268"/>
                    <a:pt x="399" y="265"/>
                    <a:pt x="407" y="263"/>
                  </a:cubicBezTo>
                  <a:cubicBezTo>
                    <a:pt x="424" y="262"/>
                    <a:pt x="444" y="262"/>
                    <a:pt x="463" y="262"/>
                  </a:cubicBezTo>
                  <a:lnTo>
                    <a:pt x="472" y="262"/>
                  </a:lnTo>
                  <a:cubicBezTo>
                    <a:pt x="482" y="263"/>
                    <a:pt x="491" y="265"/>
                    <a:pt x="502" y="269"/>
                  </a:cubicBezTo>
                  <a:cubicBezTo>
                    <a:pt x="525" y="276"/>
                    <a:pt x="554" y="291"/>
                    <a:pt x="573" y="308"/>
                  </a:cubicBezTo>
                  <a:cubicBezTo>
                    <a:pt x="591" y="327"/>
                    <a:pt x="608" y="356"/>
                    <a:pt x="615" y="379"/>
                  </a:cubicBezTo>
                  <a:cubicBezTo>
                    <a:pt x="617" y="388"/>
                    <a:pt x="618" y="398"/>
                    <a:pt x="623" y="407"/>
                  </a:cubicBezTo>
                  <a:cubicBezTo>
                    <a:pt x="623" y="408"/>
                    <a:pt x="623" y="408"/>
                    <a:pt x="624" y="408"/>
                  </a:cubicBezTo>
                  <a:lnTo>
                    <a:pt x="624" y="412"/>
                  </a:lnTo>
                  <a:cubicBezTo>
                    <a:pt x="626" y="434"/>
                    <a:pt x="626" y="456"/>
                    <a:pt x="624" y="478"/>
                  </a:cubicBezTo>
                  <a:cubicBezTo>
                    <a:pt x="624" y="481"/>
                    <a:pt x="623" y="482"/>
                    <a:pt x="623" y="486"/>
                  </a:cubicBezTo>
                  <a:cubicBezTo>
                    <a:pt x="620" y="495"/>
                    <a:pt x="618" y="504"/>
                    <a:pt x="615" y="515"/>
                  </a:cubicBezTo>
                  <a:cubicBezTo>
                    <a:pt x="615" y="517"/>
                    <a:pt x="608" y="533"/>
                    <a:pt x="608" y="536"/>
                  </a:cubicBezTo>
                  <a:cubicBezTo>
                    <a:pt x="604" y="540"/>
                    <a:pt x="602" y="547"/>
                    <a:pt x="598" y="553"/>
                  </a:cubicBezTo>
                  <a:cubicBezTo>
                    <a:pt x="592" y="562"/>
                    <a:pt x="588" y="569"/>
                    <a:pt x="583" y="579"/>
                  </a:cubicBezTo>
                  <a:cubicBezTo>
                    <a:pt x="582" y="582"/>
                    <a:pt x="582" y="582"/>
                    <a:pt x="581" y="584"/>
                  </a:cubicBezTo>
                  <a:cubicBezTo>
                    <a:pt x="579" y="584"/>
                    <a:pt x="579" y="584"/>
                    <a:pt x="575" y="588"/>
                  </a:cubicBezTo>
                  <a:cubicBezTo>
                    <a:pt x="568" y="594"/>
                    <a:pt x="562" y="601"/>
                    <a:pt x="554" y="605"/>
                  </a:cubicBezTo>
                  <a:cubicBezTo>
                    <a:pt x="553" y="605"/>
                    <a:pt x="543" y="615"/>
                    <a:pt x="539" y="618"/>
                  </a:cubicBezTo>
                  <a:cubicBezTo>
                    <a:pt x="475" y="659"/>
                    <a:pt x="443" y="769"/>
                    <a:pt x="511" y="823"/>
                  </a:cubicBezTo>
                  <a:cubicBezTo>
                    <a:pt x="649" y="932"/>
                    <a:pt x="811" y="990"/>
                    <a:pt x="981" y="990"/>
                  </a:cubicBezTo>
                  <a:cubicBezTo>
                    <a:pt x="1035" y="990"/>
                    <a:pt x="1091" y="984"/>
                    <a:pt x="1146" y="972"/>
                  </a:cubicBezTo>
                  <a:cubicBezTo>
                    <a:pt x="1214" y="958"/>
                    <a:pt x="1255" y="878"/>
                    <a:pt x="1236" y="811"/>
                  </a:cubicBezTo>
                  <a:cubicBezTo>
                    <a:pt x="1220" y="752"/>
                    <a:pt x="1166" y="718"/>
                    <a:pt x="1107" y="718"/>
                  </a:cubicBezTo>
                  <a:cubicBezTo>
                    <a:pt x="1096" y="718"/>
                    <a:pt x="1086" y="719"/>
                    <a:pt x="1075" y="721"/>
                  </a:cubicBezTo>
                  <a:cubicBezTo>
                    <a:pt x="1046" y="728"/>
                    <a:pt x="1015" y="731"/>
                    <a:pt x="984" y="731"/>
                  </a:cubicBezTo>
                  <a:cubicBezTo>
                    <a:pt x="926" y="731"/>
                    <a:pt x="866" y="720"/>
                    <a:pt x="811" y="700"/>
                  </a:cubicBezTo>
                  <a:cubicBezTo>
                    <a:pt x="920" y="524"/>
                    <a:pt x="913" y="278"/>
                    <a:pt x="757" y="125"/>
                  </a:cubicBezTo>
                  <a:cubicBezTo>
                    <a:pt x="672" y="41"/>
                    <a:pt x="558" y="1"/>
                    <a:pt x="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3"/>
            <p:cNvSpPr/>
            <p:nvPr/>
          </p:nvSpPr>
          <p:spPr>
            <a:xfrm>
              <a:off x="1977275" y="2886975"/>
              <a:ext cx="25375" cy="76850"/>
            </a:xfrm>
            <a:custGeom>
              <a:avLst/>
              <a:gdLst/>
              <a:ahLst/>
              <a:cxnLst/>
              <a:rect l="l" t="t" r="r" b="b"/>
              <a:pathLst>
                <a:path w="1015" h="3074" extrusionOk="0">
                  <a:moveTo>
                    <a:pt x="772" y="1"/>
                  </a:moveTo>
                  <a:cubicBezTo>
                    <a:pt x="732" y="1"/>
                    <a:pt x="692" y="17"/>
                    <a:pt x="663" y="55"/>
                  </a:cubicBezTo>
                  <a:cubicBezTo>
                    <a:pt x="0" y="919"/>
                    <a:pt x="51" y="2203"/>
                    <a:pt x="747" y="3030"/>
                  </a:cubicBezTo>
                  <a:cubicBezTo>
                    <a:pt x="773" y="3061"/>
                    <a:pt x="803" y="3073"/>
                    <a:pt x="833" y="3073"/>
                  </a:cubicBezTo>
                  <a:cubicBezTo>
                    <a:pt x="927" y="3073"/>
                    <a:pt x="1014" y="2943"/>
                    <a:pt x="932" y="2846"/>
                  </a:cubicBezTo>
                  <a:cubicBezTo>
                    <a:pt x="305" y="2102"/>
                    <a:pt x="300" y="954"/>
                    <a:pt x="888" y="187"/>
                  </a:cubicBezTo>
                  <a:cubicBezTo>
                    <a:pt x="959" y="93"/>
                    <a:pt x="867" y="1"/>
                    <a:pt x="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3"/>
            <p:cNvSpPr/>
            <p:nvPr/>
          </p:nvSpPr>
          <p:spPr>
            <a:xfrm>
              <a:off x="2010000" y="2909550"/>
              <a:ext cx="23950" cy="44050"/>
            </a:xfrm>
            <a:custGeom>
              <a:avLst/>
              <a:gdLst/>
              <a:ahLst/>
              <a:cxnLst/>
              <a:rect l="l" t="t" r="r" b="b"/>
              <a:pathLst>
                <a:path w="958" h="1762" extrusionOk="0">
                  <a:moveTo>
                    <a:pt x="835" y="1"/>
                  </a:moveTo>
                  <a:cubicBezTo>
                    <a:pt x="832" y="1"/>
                    <a:pt x="829" y="1"/>
                    <a:pt x="825" y="1"/>
                  </a:cubicBezTo>
                  <a:cubicBezTo>
                    <a:pt x="583" y="28"/>
                    <a:pt x="319" y="64"/>
                    <a:pt x="160" y="264"/>
                  </a:cubicBezTo>
                  <a:cubicBezTo>
                    <a:pt x="0" y="465"/>
                    <a:pt x="11" y="732"/>
                    <a:pt x="218" y="894"/>
                  </a:cubicBezTo>
                  <a:cubicBezTo>
                    <a:pt x="370" y="1016"/>
                    <a:pt x="631" y="1103"/>
                    <a:pt x="656" y="1329"/>
                  </a:cubicBezTo>
                  <a:cubicBezTo>
                    <a:pt x="663" y="1392"/>
                    <a:pt x="638" y="1438"/>
                    <a:pt x="585" y="1473"/>
                  </a:cubicBezTo>
                  <a:cubicBezTo>
                    <a:pt x="555" y="1493"/>
                    <a:pt x="532" y="1503"/>
                    <a:pt x="512" y="1503"/>
                  </a:cubicBezTo>
                  <a:cubicBezTo>
                    <a:pt x="491" y="1503"/>
                    <a:pt x="474" y="1493"/>
                    <a:pt x="457" y="1473"/>
                  </a:cubicBezTo>
                  <a:cubicBezTo>
                    <a:pt x="435" y="1447"/>
                    <a:pt x="403" y="1435"/>
                    <a:pt x="369" y="1435"/>
                  </a:cubicBezTo>
                  <a:cubicBezTo>
                    <a:pt x="333" y="1435"/>
                    <a:pt x="296" y="1449"/>
                    <a:pt x="271" y="1473"/>
                  </a:cubicBezTo>
                  <a:cubicBezTo>
                    <a:pt x="219" y="1525"/>
                    <a:pt x="227" y="1603"/>
                    <a:pt x="271" y="1658"/>
                  </a:cubicBezTo>
                  <a:cubicBezTo>
                    <a:pt x="333" y="1730"/>
                    <a:pt x="418" y="1761"/>
                    <a:pt x="504" y="1761"/>
                  </a:cubicBezTo>
                  <a:cubicBezTo>
                    <a:pt x="576" y="1761"/>
                    <a:pt x="649" y="1740"/>
                    <a:pt x="711" y="1703"/>
                  </a:cubicBezTo>
                  <a:cubicBezTo>
                    <a:pt x="864" y="1611"/>
                    <a:pt x="938" y="1448"/>
                    <a:pt x="909" y="1270"/>
                  </a:cubicBezTo>
                  <a:cubicBezTo>
                    <a:pt x="879" y="1076"/>
                    <a:pt x="730" y="922"/>
                    <a:pt x="574" y="815"/>
                  </a:cubicBezTo>
                  <a:cubicBezTo>
                    <a:pt x="464" y="741"/>
                    <a:pt x="258" y="670"/>
                    <a:pt x="321" y="500"/>
                  </a:cubicBezTo>
                  <a:cubicBezTo>
                    <a:pt x="393" y="304"/>
                    <a:pt x="648" y="281"/>
                    <a:pt x="827" y="262"/>
                  </a:cubicBezTo>
                  <a:cubicBezTo>
                    <a:pt x="898" y="255"/>
                    <a:pt x="957" y="209"/>
                    <a:pt x="957" y="132"/>
                  </a:cubicBezTo>
                  <a:cubicBezTo>
                    <a:pt x="956" y="70"/>
                    <a:pt x="900" y="1"/>
                    <a:pt x="8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3"/>
            <p:cNvSpPr/>
            <p:nvPr/>
          </p:nvSpPr>
          <p:spPr>
            <a:xfrm>
              <a:off x="2042300" y="2891825"/>
              <a:ext cx="25700" cy="75050"/>
            </a:xfrm>
            <a:custGeom>
              <a:avLst/>
              <a:gdLst/>
              <a:ahLst/>
              <a:cxnLst/>
              <a:rect l="l" t="t" r="r" b="b"/>
              <a:pathLst>
                <a:path w="1028" h="3002" extrusionOk="0">
                  <a:moveTo>
                    <a:pt x="159" y="0"/>
                  </a:moveTo>
                  <a:cubicBezTo>
                    <a:pt x="78" y="0"/>
                    <a:pt x="0" y="62"/>
                    <a:pt x="38" y="157"/>
                  </a:cubicBezTo>
                  <a:cubicBezTo>
                    <a:pt x="361" y="954"/>
                    <a:pt x="770" y="2017"/>
                    <a:pt x="128" y="2773"/>
                  </a:cubicBezTo>
                  <a:cubicBezTo>
                    <a:pt x="45" y="2870"/>
                    <a:pt x="132" y="3001"/>
                    <a:pt x="226" y="3001"/>
                  </a:cubicBezTo>
                  <a:cubicBezTo>
                    <a:pt x="256" y="3001"/>
                    <a:pt x="286" y="2988"/>
                    <a:pt x="312" y="2958"/>
                  </a:cubicBezTo>
                  <a:cubicBezTo>
                    <a:pt x="1028" y="2115"/>
                    <a:pt x="657" y="992"/>
                    <a:pt x="290" y="87"/>
                  </a:cubicBezTo>
                  <a:cubicBezTo>
                    <a:pt x="266" y="26"/>
                    <a:pt x="212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3"/>
            <p:cNvSpPr/>
            <p:nvPr/>
          </p:nvSpPr>
          <p:spPr>
            <a:xfrm>
              <a:off x="2079625" y="2947075"/>
              <a:ext cx="8750" cy="6550"/>
            </a:xfrm>
            <a:custGeom>
              <a:avLst/>
              <a:gdLst/>
              <a:ahLst/>
              <a:cxnLst/>
              <a:rect l="l" t="t" r="r" b="b"/>
              <a:pathLst>
                <a:path w="350" h="262" extrusionOk="0">
                  <a:moveTo>
                    <a:pt x="132" y="1"/>
                  </a:moveTo>
                  <a:cubicBezTo>
                    <a:pt x="115" y="1"/>
                    <a:pt x="99" y="5"/>
                    <a:pt x="81" y="13"/>
                  </a:cubicBezTo>
                  <a:cubicBezTo>
                    <a:pt x="66" y="17"/>
                    <a:pt x="51" y="27"/>
                    <a:pt x="41" y="39"/>
                  </a:cubicBezTo>
                  <a:cubicBezTo>
                    <a:pt x="28" y="52"/>
                    <a:pt x="19" y="65"/>
                    <a:pt x="13" y="81"/>
                  </a:cubicBezTo>
                  <a:cubicBezTo>
                    <a:pt x="5" y="97"/>
                    <a:pt x="0" y="114"/>
                    <a:pt x="2" y="131"/>
                  </a:cubicBezTo>
                  <a:cubicBezTo>
                    <a:pt x="5" y="143"/>
                    <a:pt x="6" y="155"/>
                    <a:pt x="8" y="166"/>
                  </a:cubicBezTo>
                  <a:cubicBezTo>
                    <a:pt x="13" y="188"/>
                    <a:pt x="26" y="208"/>
                    <a:pt x="42" y="224"/>
                  </a:cubicBezTo>
                  <a:cubicBezTo>
                    <a:pt x="51" y="231"/>
                    <a:pt x="60" y="239"/>
                    <a:pt x="70" y="244"/>
                  </a:cubicBezTo>
                  <a:cubicBezTo>
                    <a:pt x="89" y="256"/>
                    <a:pt x="110" y="262"/>
                    <a:pt x="135" y="262"/>
                  </a:cubicBezTo>
                  <a:lnTo>
                    <a:pt x="218" y="262"/>
                  </a:lnTo>
                  <a:cubicBezTo>
                    <a:pt x="237" y="262"/>
                    <a:pt x="253" y="259"/>
                    <a:pt x="268" y="252"/>
                  </a:cubicBezTo>
                  <a:cubicBezTo>
                    <a:pt x="284" y="246"/>
                    <a:pt x="299" y="237"/>
                    <a:pt x="311" y="224"/>
                  </a:cubicBezTo>
                  <a:cubicBezTo>
                    <a:pt x="324" y="211"/>
                    <a:pt x="332" y="198"/>
                    <a:pt x="338" y="182"/>
                  </a:cubicBezTo>
                  <a:cubicBezTo>
                    <a:pt x="347" y="166"/>
                    <a:pt x="350" y="150"/>
                    <a:pt x="348" y="131"/>
                  </a:cubicBezTo>
                  <a:cubicBezTo>
                    <a:pt x="347" y="121"/>
                    <a:pt x="345" y="108"/>
                    <a:pt x="342" y="97"/>
                  </a:cubicBezTo>
                  <a:cubicBezTo>
                    <a:pt x="335" y="75"/>
                    <a:pt x="325" y="56"/>
                    <a:pt x="309" y="39"/>
                  </a:cubicBezTo>
                  <a:cubicBezTo>
                    <a:pt x="299" y="31"/>
                    <a:pt x="290" y="24"/>
                    <a:pt x="282" y="20"/>
                  </a:cubicBezTo>
                  <a:cubicBezTo>
                    <a:pt x="261" y="7"/>
                    <a:pt x="239" y="1"/>
                    <a:pt x="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3"/>
            <p:cNvSpPr/>
            <p:nvPr/>
          </p:nvSpPr>
          <p:spPr>
            <a:xfrm>
              <a:off x="2109350" y="2893525"/>
              <a:ext cx="28225" cy="64050"/>
            </a:xfrm>
            <a:custGeom>
              <a:avLst/>
              <a:gdLst/>
              <a:ahLst/>
              <a:cxnLst/>
              <a:rect l="l" t="t" r="r" b="b"/>
              <a:pathLst>
                <a:path w="1129" h="2562" extrusionOk="0">
                  <a:moveTo>
                    <a:pt x="970" y="0"/>
                  </a:moveTo>
                  <a:cubicBezTo>
                    <a:pt x="956" y="0"/>
                    <a:pt x="939" y="3"/>
                    <a:pt x="922" y="10"/>
                  </a:cubicBezTo>
                  <a:cubicBezTo>
                    <a:pt x="418" y="212"/>
                    <a:pt x="52" y="695"/>
                    <a:pt x="26" y="1244"/>
                  </a:cubicBezTo>
                  <a:cubicBezTo>
                    <a:pt x="0" y="1785"/>
                    <a:pt x="332" y="2317"/>
                    <a:pt x="818" y="2547"/>
                  </a:cubicBezTo>
                  <a:cubicBezTo>
                    <a:pt x="838" y="2557"/>
                    <a:pt x="858" y="2562"/>
                    <a:pt x="877" y="2562"/>
                  </a:cubicBezTo>
                  <a:cubicBezTo>
                    <a:pt x="999" y="2562"/>
                    <a:pt x="1080" y="2384"/>
                    <a:pt x="950" y="2323"/>
                  </a:cubicBezTo>
                  <a:cubicBezTo>
                    <a:pt x="552" y="2134"/>
                    <a:pt x="280" y="1723"/>
                    <a:pt x="287" y="1277"/>
                  </a:cubicBezTo>
                  <a:cubicBezTo>
                    <a:pt x="293" y="840"/>
                    <a:pt x="587" y="422"/>
                    <a:pt x="992" y="260"/>
                  </a:cubicBezTo>
                  <a:cubicBezTo>
                    <a:pt x="1128" y="207"/>
                    <a:pt x="1091" y="0"/>
                    <a:pt x="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3"/>
            <p:cNvSpPr/>
            <p:nvPr/>
          </p:nvSpPr>
          <p:spPr>
            <a:xfrm>
              <a:off x="2143725" y="2914275"/>
              <a:ext cx="33675" cy="39950"/>
            </a:xfrm>
            <a:custGeom>
              <a:avLst/>
              <a:gdLst/>
              <a:ahLst/>
              <a:cxnLst/>
              <a:rect l="l" t="t" r="r" b="b"/>
              <a:pathLst>
                <a:path w="1347" h="1598" extrusionOk="0">
                  <a:moveTo>
                    <a:pt x="264" y="0"/>
                  </a:moveTo>
                  <a:cubicBezTo>
                    <a:pt x="232" y="0"/>
                    <a:pt x="200" y="12"/>
                    <a:pt x="175" y="37"/>
                  </a:cubicBezTo>
                  <a:cubicBezTo>
                    <a:pt x="127" y="85"/>
                    <a:pt x="123" y="175"/>
                    <a:pt x="175" y="221"/>
                  </a:cubicBezTo>
                  <a:cubicBezTo>
                    <a:pt x="301" y="336"/>
                    <a:pt x="423" y="455"/>
                    <a:pt x="543" y="575"/>
                  </a:cubicBezTo>
                  <a:cubicBezTo>
                    <a:pt x="381" y="850"/>
                    <a:pt x="221" y="1126"/>
                    <a:pt x="60" y="1401"/>
                  </a:cubicBezTo>
                  <a:cubicBezTo>
                    <a:pt x="1" y="1502"/>
                    <a:pt x="93" y="1597"/>
                    <a:pt x="182" y="1597"/>
                  </a:cubicBezTo>
                  <a:cubicBezTo>
                    <a:pt x="221" y="1597"/>
                    <a:pt x="260" y="1579"/>
                    <a:pt x="285" y="1535"/>
                  </a:cubicBezTo>
                  <a:cubicBezTo>
                    <a:pt x="434" y="1281"/>
                    <a:pt x="581" y="1027"/>
                    <a:pt x="729" y="774"/>
                  </a:cubicBezTo>
                  <a:cubicBezTo>
                    <a:pt x="862" y="919"/>
                    <a:pt x="988" y="1066"/>
                    <a:pt x="1107" y="1223"/>
                  </a:cubicBezTo>
                  <a:cubicBezTo>
                    <a:pt x="1128" y="1249"/>
                    <a:pt x="1160" y="1261"/>
                    <a:pt x="1194" y="1261"/>
                  </a:cubicBezTo>
                  <a:cubicBezTo>
                    <a:pt x="1231" y="1261"/>
                    <a:pt x="1269" y="1247"/>
                    <a:pt x="1293" y="1223"/>
                  </a:cubicBezTo>
                  <a:cubicBezTo>
                    <a:pt x="1346" y="1168"/>
                    <a:pt x="1336" y="1094"/>
                    <a:pt x="1293" y="1037"/>
                  </a:cubicBezTo>
                  <a:cubicBezTo>
                    <a:pt x="1156" y="865"/>
                    <a:pt x="1014" y="698"/>
                    <a:pt x="865" y="537"/>
                  </a:cubicBezTo>
                  <a:cubicBezTo>
                    <a:pt x="930" y="426"/>
                    <a:pt x="995" y="314"/>
                    <a:pt x="1061" y="202"/>
                  </a:cubicBezTo>
                  <a:cubicBezTo>
                    <a:pt x="1120" y="102"/>
                    <a:pt x="1029" y="8"/>
                    <a:pt x="940" y="8"/>
                  </a:cubicBezTo>
                  <a:cubicBezTo>
                    <a:pt x="901" y="8"/>
                    <a:pt x="862" y="26"/>
                    <a:pt x="836" y="71"/>
                  </a:cubicBezTo>
                  <a:lnTo>
                    <a:pt x="678" y="342"/>
                  </a:lnTo>
                  <a:cubicBezTo>
                    <a:pt x="575" y="237"/>
                    <a:pt x="468" y="136"/>
                    <a:pt x="359" y="37"/>
                  </a:cubicBezTo>
                  <a:cubicBezTo>
                    <a:pt x="332" y="13"/>
                    <a:pt x="29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2177625" y="2893225"/>
              <a:ext cx="27425" cy="59775"/>
            </a:xfrm>
            <a:custGeom>
              <a:avLst/>
              <a:gdLst/>
              <a:ahLst/>
              <a:cxnLst/>
              <a:rect l="l" t="t" r="r" b="b"/>
              <a:pathLst>
                <a:path w="1097" h="2391" extrusionOk="0">
                  <a:moveTo>
                    <a:pt x="198" y="1"/>
                  </a:moveTo>
                  <a:cubicBezTo>
                    <a:pt x="93" y="1"/>
                    <a:pt x="1" y="132"/>
                    <a:pt x="100" y="220"/>
                  </a:cubicBezTo>
                  <a:cubicBezTo>
                    <a:pt x="645" y="699"/>
                    <a:pt x="821" y="1540"/>
                    <a:pt x="492" y="2193"/>
                  </a:cubicBezTo>
                  <a:cubicBezTo>
                    <a:pt x="439" y="2297"/>
                    <a:pt x="530" y="2391"/>
                    <a:pt x="616" y="2391"/>
                  </a:cubicBezTo>
                  <a:cubicBezTo>
                    <a:pt x="655" y="2391"/>
                    <a:pt x="693" y="2372"/>
                    <a:pt x="716" y="2326"/>
                  </a:cubicBezTo>
                  <a:cubicBezTo>
                    <a:pt x="1096" y="1572"/>
                    <a:pt x="922" y="596"/>
                    <a:pt x="284" y="35"/>
                  </a:cubicBezTo>
                  <a:cubicBezTo>
                    <a:pt x="257" y="11"/>
                    <a:pt x="227" y="1"/>
                    <a:pt x="1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3"/>
            <p:cNvSpPr/>
            <p:nvPr/>
          </p:nvSpPr>
          <p:spPr>
            <a:xfrm>
              <a:off x="2198850" y="2870050"/>
              <a:ext cx="20325" cy="38400"/>
            </a:xfrm>
            <a:custGeom>
              <a:avLst/>
              <a:gdLst/>
              <a:ahLst/>
              <a:cxnLst/>
              <a:rect l="l" t="t" r="r" b="b"/>
              <a:pathLst>
                <a:path w="813" h="1536" extrusionOk="0">
                  <a:moveTo>
                    <a:pt x="268" y="1"/>
                  </a:moveTo>
                  <a:cubicBezTo>
                    <a:pt x="182" y="1"/>
                    <a:pt x="98" y="38"/>
                    <a:pt x="41" y="123"/>
                  </a:cubicBezTo>
                  <a:cubicBezTo>
                    <a:pt x="1" y="181"/>
                    <a:pt x="30" y="268"/>
                    <a:pt x="88" y="300"/>
                  </a:cubicBezTo>
                  <a:cubicBezTo>
                    <a:pt x="109" y="312"/>
                    <a:pt x="131" y="317"/>
                    <a:pt x="152" y="317"/>
                  </a:cubicBezTo>
                  <a:cubicBezTo>
                    <a:pt x="196" y="317"/>
                    <a:pt x="237" y="294"/>
                    <a:pt x="263" y="256"/>
                  </a:cubicBezTo>
                  <a:lnTo>
                    <a:pt x="268" y="256"/>
                  </a:lnTo>
                  <a:cubicBezTo>
                    <a:pt x="272" y="259"/>
                    <a:pt x="293" y="265"/>
                    <a:pt x="296" y="265"/>
                  </a:cubicBezTo>
                  <a:cubicBezTo>
                    <a:pt x="297" y="265"/>
                    <a:pt x="297" y="265"/>
                    <a:pt x="295" y="264"/>
                  </a:cubicBezTo>
                  <a:lnTo>
                    <a:pt x="295" y="264"/>
                  </a:lnTo>
                  <a:cubicBezTo>
                    <a:pt x="324" y="277"/>
                    <a:pt x="355" y="307"/>
                    <a:pt x="360" y="327"/>
                  </a:cubicBezTo>
                  <a:cubicBezTo>
                    <a:pt x="362" y="335"/>
                    <a:pt x="363" y="336"/>
                    <a:pt x="365" y="336"/>
                  </a:cubicBezTo>
                  <a:cubicBezTo>
                    <a:pt x="365" y="339"/>
                    <a:pt x="363" y="342"/>
                    <a:pt x="363" y="351"/>
                  </a:cubicBezTo>
                  <a:cubicBezTo>
                    <a:pt x="362" y="378"/>
                    <a:pt x="365" y="364"/>
                    <a:pt x="360" y="390"/>
                  </a:cubicBezTo>
                  <a:cubicBezTo>
                    <a:pt x="355" y="420"/>
                    <a:pt x="340" y="449"/>
                    <a:pt x="326" y="477"/>
                  </a:cubicBezTo>
                  <a:cubicBezTo>
                    <a:pt x="285" y="545"/>
                    <a:pt x="231" y="601"/>
                    <a:pt x="176" y="658"/>
                  </a:cubicBezTo>
                  <a:cubicBezTo>
                    <a:pt x="108" y="730"/>
                    <a:pt x="140" y="846"/>
                    <a:pt x="234" y="875"/>
                  </a:cubicBezTo>
                  <a:cubicBezTo>
                    <a:pt x="356" y="912"/>
                    <a:pt x="520" y="989"/>
                    <a:pt x="543" y="1126"/>
                  </a:cubicBezTo>
                  <a:cubicBezTo>
                    <a:pt x="545" y="1139"/>
                    <a:pt x="545" y="1160"/>
                    <a:pt x="534" y="1189"/>
                  </a:cubicBezTo>
                  <a:cubicBezTo>
                    <a:pt x="530" y="1197"/>
                    <a:pt x="507" y="1234"/>
                    <a:pt x="498" y="1245"/>
                  </a:cubicBezTo>
                  <a:cubicBezTo>
                    <a:pt x="498" y="1245"/>
                    <a:pt x="476" y="1262"/>
                    <a:pt x="477" y="1262"/>
                  </a:cubicBezTo>
                  <a:cubicBezTo>
                    <a:pt x="477" y="1262"/>
                    <a:pt x="478" y="1262"/>
                    <a:pt x="479" y="1261"/>
                  </a:cubicBezTo>
                  <a:lnTo>
                    <a:pt x="479" y="1261"/>
                  </a:lnTo>
                  <a:cubicBezTo>
                    <a:pt x="472" y="1267"/>
                    <a:pt x="463" y="1271"/>
                    <a:pt x="456" y="1276"/>
                  </a:cubicBezTo>
                  <a:cubicBezTo>
                    <a:pt x="455" y="1276"/>
                    <a:pt x="452" y="1277"/>
                    <a:pt x="449" y="1277"/>
                  </a:cubicBezTo>
                  <a:cubicBezTo>
                    <a:pt x="442" y="1278"/>
                    <a:pt x="440" y="1281"/>
                    <a:pt x="440" y="1281"/>
                  </a:cubicBezTo>
                  <a:cubicBezTo>
                    <a:pt x="438" y="1281"/>
                    <a:pt x="436" y="1279"/>
                    <a:pt x="433" y="1279"/>
                  </a:cubicBezTo>
                  <a:lnTo>
                    <a:pt x="433" y="1279"/>
                  </a:lnTo>
                  <a:cubicBezTo>
                    <a:pt x="434" y="1279"/>
                    <a:pt x="435" y="1279"/>
                    <a:pt x="435" y="1279"/>
                  </a:cubicBezTo>
                  <a:cubicBezTo>
                    <a:pt x="444" y="1279"/>
                    <a:pt x="419" y="1272"/>
                    <a:pt x="414" y="1272"/>
                  </a:cubicBezTo>
                  <a:cubicBezTo>
                    <a:pt x="413" y="1272"/>
                    <a:pt x="413" y="1273"/>
                    <a:pt x="415" y="1274"/>
                  </a:cubicBezTo>
                  <a:lnTo>
                    <a:pt x="415" y="1274"/>
                  </a:lnTo>
                  <a:cubicBezTo>
                    <a:pt x="393" y="1263"/>
                    <a:pt x="373" y="1258"/>
                    <a:pt x="353" y="1258"/>
                  </a:cubicBezTo>
                  <a:cubicBezTo>
                    <a:pt x="235" y="1258"/>
                    <a:pt x="157" y="1432"/>
                    <a:pt x="284" y="1499"/>
                  </a:cubicBezTo>
                  <a:cubicBezTo>
                    <a:pt x="332" y="1524"/>
                    <a:pt x="382" y="1536"/>
                    <a:pt x="430" y="1536"/>
                  </a:cubicBezTo>
                  <a:cubicBezTo>
                    <a:pt x="625" y="1536"/>
                    <a:pt x="797" y="1350"/>
                    <a:pt x="804" y="1147"/>
                  </a:cubicBezTo>
                  <a:cubicBezTo>
                    <a:pt x="813" y="945"/>
                    <a:pt x="660" y="793"/>
                    <a:pt x="485" y="699"/>
                  </a:cubicBezTo>
                  <a:cubicBezTo>
                    <a:pt x="601" y="545"/>
                    <a:pt x="687" y="356"/>
                    <a:pt x="578" y="180"/>
                  </a:cubicBezTo>
                  <a:cubicBezTo>
                    <a:pt x="511" y="70"/>
                    <a:pt x="387" y="1"/>
                    <a:pt x="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3"/>
            <p:cNvSpPr/>
            <p:nvPr/>
          </p:nvSpPr>
          <p:spPr>
            <a:xfrm>
              <a:off x="2221625" y="2926700"/>
              <a:ext cx="52600" cy="9000"/>
            </a:xfrm>
            <a:custGeom>
              <a:avLst/>
              <a:gdLst/>
              <a:ahLst/>
              <a:cxnLst/>
              <a:rect l="l" t="t" r="r" b="b"/>
              <a:pathLst>
                <a:path w="2104" h="360" extrusionOk="0">
                  <a:moveTo>
                    <a:pt x="1946" y="1"/>
                  </a:moveTo>
                  <a:cubicBezTo>
                    <a:pt x="1943" y="1"/>
                    <a:pt x="1940" y="1"/>
                    <a:pt x="1937" y="1"/>
                  </a:cubicBezTo>
                  <a:cubicBezTo>
                    <a:pt x="1349" y="33"/>
                    <a:pt x="758" y="66"/>
                    <a:pt x="168" y="98"/>
                  </a:cubicBezTo>
                  <a:cubicBezTo>
                    <a:pt x="4" y="107"/>
                    <a:pt x="0" y="359"/>
                    <a:pt x="160" y="359"/>
                  </a:cubicBezTo>
                  <a:cubicBezTo>
                    <a:pt x="163" y="359"/>
                    <a:pt x="166" y="359"/>
                    <a:pt x="168" y="359"/>
                  </a:cubicBezTo>
                  <a:cubicBezTo>
                    <a:pt x="757" y="327"/>
                    <a:pt x="1346" y="294"/>
                    <a:pt x="1937" y="262"/>
                  </a:cubicBezTo>
                  <a:cubicBezTo>
                    <a:pt x="2101" y="252"/>
                    <a:pt x="2104" y="1"/>
                    <a:pt x="19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2240750" y="2908850"/>
              <a:ext cx="8450" cy="6550"/>
            </a:xfrm>
            <a:custGeom>
              <a:avLst/>
              <a:gdLst/>
              <a:ahLst/>
              <a:cxnLst/>
              <a:rect l="l" t="t" r="r" b="b"/>
              <a:pathLst>
                <a:path w="338" h="262" extrusionOk="0">
                  <a:moveTo>
                    <a:pt x="167" y="0"/>
                  </a:moveTo>
                  <a:cubicBezTo>
                    <a:pt x="1" y="0"/>
                    <a:pt x="1" y="261"/>
                    <a:pt x="167" y="261"/>
                  </a:cubicBezTo>
                  <a:cubicBezTo>
                    <a:pt x="337" y="261"/>
                    <a:pt x="33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3"/>
            <p:cNvSpPr/>
            <p:nvPr/>
          </p:nvSpPr>
          <p:spPr>
            <a:xfrm>
              <a:off x="2244550" y="2944575"/>
              <a:ext cx="8475" cy="6550"/>
            </a:xfrm>
            <a:custGeom>
              <a:avLst/>
              <a:gdLst/>
              <a:ahLst/>
              <a:cxnLst/>
              <a:rect l="l" t="t" r="r" b="b"/>
              <a:pathLst>
                <a:path w="339" h="262" extrusionOk="0">
                  <a:moveTo>
                    <a:pt x="171" y="1"/>
                  </a:moveTo>
                  <a:cubicBezTo>
                    <a:pt x="1" y="1"/>
                    <a:pt x="1" y="262"/>
                    <a:pt x="171" y="262"/>
                  </a:cubicBezTo>
                  <a:cubicBezTo>
                    <a:pt x="339" y="262"/>
                    <a:pt x="339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3"/>
            <p:cNvSpPr/>
            <p:nvPr/>
          </p:nvSpPr>
          <p:spPr>
            <a:xfrm>
              <a:off x="2289250" y="2889725"/>
              <a:ext cx="25775" cy="73750"/>
            </a:xfrm>
            <a:custGeom>
              <a:avLst/>
              <a:gdLst/>
              <a:ahLst/>
              <a:cxnLst/>
              <a:rect l="l" t="t" r="r" b="b"/>
              <a:pathLst>
                <a:path w="1031" h="2950" extrusionOk="0">
                  <a:moveTo>
                    <a:pt x="796" y="1"/>
                  </a:moveTo>
                  <a:cubicBezTo>
                    <a:pt x="767" y="1"/>
                    <a:pt x="737" y="13"/>
                    <a:pt x="711" y="42"/>
                  </a:cubicBezTo>
                  <a:cubicBezTo>
                    <a:pt x="0" y="838"/>
                    <a:pt x="18" y="2135"/>
                    <a:pt x="756" y="2910"/>
                  </a:cubicBezTo>
                  <a:cubicBezTo>
                    <a:pt x="782" y="2938"/>
                    <a:pt x="813" y="2949"/>
                    <a:pt x="842" y="2949"/>
                  </a:cubicBezTo>
                  <a:cubicBezTo>
                    <a:pt x="941" y="2949"/>
                    <a:pt x="1030" y="2818"/>
                    <a:pt x="940" y="2724"/>
                  </a:cubicBezTo>
                  <a:cubicBezTo>
                    <a:pt x="306" y="2060"/>
                    <a:pt x="283" y="916"/>
                    <a:pt x="895" y="228"/>
                  </a:cubicBezTo>
                  <a:cubicBezTo>
                    <a:pt x="981" y="132"/>
                    <a:pt x="892" y="1"/>
                    <a:pt x="7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2321500" y="2909875"/>
              <a:ext cx="42975" cy="84050"/>
            </a:xfrm>
            <a:custGeom>
              <a:avLst/>
              <a:gdLst/>
              <a:ahLst/>
              <a:cxnLst/>
              <a:rect l="l" t="t" r="r" b="b"/>
              <a:pathLst>
                <a:path w="1719" h="3362" extrusionOk="0">
                  <a:moveTo>
                    <a:pt x="1120" y="264"/>
                  </a:moveTo>
                  <a:cubicBezTo>
                    <a:pt x="1193" y="264"/>
                    <a:pt x="1267" y="276"/>
                    <a:pt x="1337" y="300"/>
                  </a:cubicBezTo>
                  <a:cubicBezTo>
                    <a:pt x="1336" y="531"/>
                    <a:pt x="1334" y="758"/>
                    <a:pt x="1333" y="986"/>
                  </a:cubicBezTo>
                  <a:cubicBezTo>
                    <a:pt x="1297" y="1041"/>
                    <a:pt x="1250" y="1092"/>
                    <a:pt x="1189" y="1132"/>
                  </a:cubicBezTo>
                  <a:cubicBezTo>
                    <a:pt x="1108" y="1187"/>
                    <a:pt x="1019" y="1214"/>
                    <a:pt x="933" y="1214"/>
                  </a:cubicBezTo>
                  <a:cubicBezTo>
                    <a:pt x="791" y="1214"/>
                    <a:pt x="658" y="1140"/>
                    <a:pt x="584" y="993"/>
                  </a:cubicBezTo>
                  <a:cubicBezTo>
                    <a:pt x="373" y="575"/>
                    <a:pt x="740" y="264"/>
                    <a:pt x="1120" y="264"/>
                  </a:cubicBezTo>
                  <a:close/>
                  <a:moveTo>
                    <a:pt x="1094" y="1"/>
                  </a:moveTo>
                  <a:cubicBezTo>
                    <a:pt x="873" y="1"/>
                    <a:pt x="654" y="76"/>
                    <a:pt x="486" y="233"/>
                  </a:cubicBezTo>
                  <a:cubicBezTo>
                    <a:pt x="228" y="478"/>
                    <a:pt x="199" y="889"/>
                    <a:pt x="392" y="1183"/>
                  </a:cubicBezTo>
                  <a:cubicBezTo>
                    <a:pt x="519" y="1379"/>
                    <a:pt x="720" y="1474"/>
                    <a:pt x="928" y="1474"/>
                  </a:cubicBezTo>
                  <a:cubicBezTo>
                    <a:pt x="1065" y="1474"/>
                    <a:pt x="1205" y="1433"/>
                    <a:pt x="1329" y="1351"/>
                  </a:cubicBezTo>
                  <a:lnTo>
                    <a:pt x="1329" y="1351"/>
                  </a:lnTo>
                  <a:cubicBezTo>
                    <a:pt x="1326" y="1748"/>
                    <a:pt x="1323" y="2146"/>
                    <a:pt x="1320" y="2540"/>
                  </a:cubicBezTo>
                  <a:cubicBezTo>
                    <a:pt x="1316" y="2808"/>
                    <a:pt x="1261" y="3049"/>
                    <a:pt x="960" y="3098"/>
                  </a:cubicBezTo>
                  <a:cubicBezTo>
                    <a:pt x="918" y="3105"/>
                    <a:pt x="876" y="3109"/>
                    <a:pt x="833" y="3109"/>
                  </a:cubicBezTo>
                  <a:cubicBezTo>
                    <a:pt x="632" y="3109"/>
                    <a:pt x="428" y="3035"/>
                    <a:pt x="256" y="2939"/>
                  </a:cubicBezTo>
                  <a:cubicBezTo>
                    <a:pt x="234" y="2926"/>
                    <a:pt x="212" y="2921"/>
                    <a:pt x="191" y="2921"/>
                  </a:cubicBezTo>
                  <a:cubicBezTo>
                    <a:pt x="76" y="2921"/>
                    <a:pt x="1" y="3093"/>
                    <a:pt x="124" y="3163"/>
                  </a:cubicBezTo>
                  <a:cubicBezTo>
                    <a:pt x="324" y="3277"/>
                    <a:pt x="598" y="3362"/>
                    <a:pt x="854" y="3362"/>
                  </a:cubicBezTo>
                  <a:cubicBezTo>
                    <a:pt x="1163" y="3362"/>
                    <a:pt x="1447" y="3238"/>
                    <a:pt x="1545" y="2894"/>
                  </a:cubicBezTo>
                  <a:cubicBezTo>
                    <a:pt x="1597" y="2708"/>
                    <a:pt x="1581" y="2505"/>
                    <a:pt x="1582" y="2315"/>
                  </a:cubicBezTo>
                  <a:lnTo>
                    <a:pt x="1588" y="1641"/>
                  </a:lnTo>
                  <a:cubicBezTo>
                    <a:pt x="1590" y="1445"/>
                    <a:pt x="1591" y="1248"/>
                    <a:pt x="1594" y="1053"/>
                  </a:cubicBezTo>
                  <a:cubicBezTo>
                    <a:pt x="1719" y="802"/>
                    <a:pt x="1706" y="497"/>
                    <a:pt x="1603" y="228"/>
                  </a:cubicBezTo>
                  <a:cubicBezTo>
                    <a:pt x="1611" y="181"/>
                    <a:pt x="1595" y="132"/>
                    <a:pt x="1539" y="104"/>
                  </a:cubicBezTo>
                  <a:cubicBezTo>
                    <a:pt x="1400" y="36"/>
                    <a:pt x="1247" y="1"/>
                    <a:pt x="1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3"/>
            <p:cNvSpPr/>
            <p:nvPr/>
          </p:nvSpPr>
          <p:spPr>
            <a:xfrm>
              <a:off x="2373650" y="2887250"/>
              <a:ext cx="44875" cy="66600"/>
            </a:xfrm>
            <a:custGeom>
              <a:avLst/>
              <a:gdLst/>
              <a:ahLst/>
              <a:cxnLst/>
              <a:rect l="l" t="t" r="r" b="b"/>
              <a:pathLst>
                <a:path w="1795" h="2664" extrusionOk="0">
                  <a:moveTo>
                    <a:pt x="129" y="1"/>
                  </a:moveTo>
                  <a:cubicBezTo>
                    <a:pt x="64" y="1"/>
                    <a:pt x="0" y="43"/>
                    <a:pt x="2" y="127"/>
                  </a:cubicBezTo>
                  <a:cubicBezTo>
                    <a:pt x="24" y="950"/>
                    <a:pt x="118" y="1768"/>
                    <a:pt x="285" y="2572"/>
                  </a:cubicBezTo>
                  <a:cubicBezTo>
                    <a:pt x="298" y="2635"/>
                    <a:pt x="353" y="2664"/>
                    <a:pt x="409" y="2664"/>
                  </a:cubicBezTo>
                  <a:cubicBezTo>
                    <a:pt x="478" y="2664"/>
                    <a:pt x="549" y="2619"/>
                    <a:pt x="540" y="2537"/>
                  </a:cubicBezTo>
                  <a:cubicBezTo>
                    <a:pt x="498" y="2139"/>
                    <a:pt x="643" y="1711"/>
                    <a:pt x="961" y="1453"/>
                  </a:cubicBezTo>
                  <a:cubicBezTo>
                    <a:pt x="1012" y="1411"/>
                    <a:pt x="1098" y="1353"/>
                    <a:pt x="1174" y="1353"/>
                  </a:cubicBezTo>
                  <a:cubicBezTo>
                    <a:pt x="1185" y="1353"/>
                    <a:pt x="1196" y="1355"/>
                    <a:pt x="1207" y="1357"/>
                  </a:cubicBezTo>
                  <a:cubicBezTo>
                    <a:pt x="1301" y="1381"/>
                    <a:pt x="1316" y="1520"/>
                    <a:pt x="1335" y="1601"/>
                  </a:cubicBezTo>
                  <a:cubicBezTo>
                    <a:pt x="1395" y="1855"/>
                    <a:pt x="1458" y="2105"/>
                    <a:pt x="1519" y="2359"/>
                  </a:cubicBezTo>
                  <a:cubicBezTo>
                    <a:pt x="1535" y="2424"/>
                    <a:pt x="1585" y="2453"/>
                    <a:pt x="1636" y="2453"/>
                  </a:cubicBezTo>
                  <a:cubicBezTo>
                    <a:pt x="1713" y="2453"/>
                    <a:pt x="1795" y="2389"/>
                    <a:pt x="1771" y="2291"/>
                  </a:cubicBezTo>
                  <a:cubicBezTo>
                    <a:pt x="1735" y="2126"/>
                    <a:pt x="1694" y="1963"/>
                    <a:pt x="1655" y="1798"/>
                  </a:cubicBezTo>
                  <a:cubicBezTo>
                    <a:pt x="1619" y="1649"/>
                    <a:pt x="1596" y="1492"/>
                    <a:pt x="1538" y="1350"/>
                  </a:cubicBezTo>
                  <a:cubicBezTo>
                    <a:pt x="1468" y="1178"/>
                    <a:pt x="1331" y="1101"/>
                    <a:pt x="1178" y="1101"/>
                  </a:cubicBezTo>
                  <a:cubicBezTo>
                    <a:pt x="1094" y="1101"/>
                    <a:pt x="1006" y="1125"/>
                    <a:pt x="921" y="1169"/>
                  </a:cubicBezTo>
                  <a:cubicBezTo>
                    <a:pt x="689" y="1292"/>
                    <a:pt x="517" y="1510"/>
                    <a:pt x="408" y="1760"/>
                  </a:cubicBezTo>
                  <a:cubicBezTo>
                    <a:pt x="329" y="1220"/>
                    <a:pt x="278" y="675"/>
                    <a:pt x="263" y="127"/>
                  </a:cubicBezTo>
                  <a:cubicBezTo>
                    <a:pt x="261" y="43"/>
                    <a:pt x="194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3"/>
            <p:cNvSpPr/>
            <p:nvPr/>
          </p:nvSpPr>
          <p:spPr>
            <a:xfrm>
              <a:off x="2413400" y="2880350"/>
              <a:ext cx="39175" cy="77750"/>
            </a:xfrm>
            <a:custGeom>
              <a:avLst/>
              <a:gdLst/>
              <a:ahLst/>
              <a:cxnLst/>
              <a:rect l="l" t="t" r="r" b="b"/>
              <a:pathLst>
                <a:path w="1567" h="3110" extrusionOk="0">
                  <a:moveTo>
                    <a:pt x="180" y="0"/>
                  </a:moveTo>
                  <a:cubicBezTo>
                    <a:pt x="72" y="0"/>
                    <a:pt x="1" y="170"/>
                    <a:pt x="116" y="247"/>
                  </a:cubicBezTo>
                  <a:cubicBezTo>
                    <a:pt x="952" y="808"/>
                    <a:pt x="1277" y="2005"/>
                    <a:pt x="836" y="2911"/>
                  </a:cubicBezTo>
                  <a:cubicBezTo>
                    <a:pt x="786" y="3015"/>
                    <a:pt x="878" y="3110"/>
                    <a:pt x="963" y="3110"/>
                  </a:cubicBezTo>
                  <a:cubicBezTo>
                    <a:pt x="1001" y="3110"/>
                    <a:pt x="1038" y="3090"/>
                    <a:pt x="1061" y="3044"/>
                  </a:cubicBezTo>
                  <a:cubicBezTo>
                    <a:pt x="1567" y="2003"/>
                    <a:pt x="1210" y="668"/>
                    <a:pt x="248" y="23"/>
                  </a:cubicBezTo>
                  <a:cubicBezTo>
                    <a:pt x="224" y="7"/>
                    <a:pt x="201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3"/>
            <p:cNvSpPr/>
            <p:nvPr/>
          </p:nvSpPr>
          <p:spPr>
            <a:xfrm>
              <a:off x="2442200" y="2863575"/>
              <a:ext cx="33225" cy="37450"/>
            </a:xfrm>
            <a:custGeom>
              <a:avLst/>
              <a:gdLst/>
              <a:ahLst/>
              <a:cxnLst/>
              <a:rect l="l" t="t" r="r" b="b"/>
              <a:pathLst>
                <a:path w="1329" h="1498" extrusionOk="0">
                  <a:moveTo>
                    <a:pt x="416" y="0"/>
                  </a:moveTo>
                  <a:cubicBezTo>
                    <a:pt x="409" y="0"/>
                    <a:pt x="401" y="0"/>
                    <a:pt x="393" y="1"/>
                  </a:cubicBezTo>
                  <a:cubicBezTo>
                    <a:pt x="245" y="8"/>
                    <a:pt x="95" y="81"/>
                    <a:pt x="29" y="221"/>
                  </a:cubicBezTo>
                  <a:cubicBezTo>
                    <a:pt x="0" y="283"/>
                    <a:pt x="10" y="362"/>
                    <a:pt x="76" y="398"/>
                  </a:cubicBezTo>
                  <a:cubicBezTo>
                    <a:pt x="95" y="410"/>
                    <a:pt x="119" y="415"/>
                    <a:pt x="143" y="415"/>
                  </a:cubicBezTo>
                  <a:cubicBezTo>
                    <a:pt x="189" y="415"/>
                    <a:pt x="235" y="394"/>
                    <a:pt x="255" y="352"/>
                  </a:cubicBezTo>
                  <a:cubicBezTo>
                    <a:pt x="261" y="339"/>
                    <a:pt x="268" y="327"/>
                    <a:pt x="276" y="315"/>
                  </a:cubicBezTo>
                  <a:cubicBezTo>
                    <a:pt x="279" y="312"/>
                    <a:pt x="289" y="301"/>
                    <a:pt x="290" y="301"/>
                  </a:cubicBezTo>
                  <a:lnTo>
                    <a:pt x="296" y="295"/>
                  </a:lnTo>
                  <a:cubicBezTo>
                    <a:pt x="300" y="291"/>
                    <a:pt x="306" y="288"/>
                    <a:pt x="311" y="286"/>
                  </a:cubicBezTo>
                  <a:cubicBezTo>
                    <a:pt x="313" y="283"/>
                    <a:pt x="326" y="279"/>
                    <a:pt x="329" y="276"/>
                  </a:cubicBezTo>
                  <a:cubicBezTo>
                    <a:pt x="340" y="273"/>
                    <a:pt x="348" y="272"/>
                    <a:pt x="357" y="268"/>
                  </a:cubicBezTo>
                  <a:cubicBezTo>
                    <a:pt x="363" y="266"/>
                    <a:pt x="371" y="265"/>
                    <a:pt x="378" y="263"/>
                  </a:cubicBezTo>
                  <a:lnTo>
                    <a:pt x="378" y="263"/>
                  </a:lnTo>
                  <a:cubicBezTo>
                    <a:pt x="379" y="262"/>
                    <a:pt x="381" y="262"/>
                    <a:pt x="383" y="262"/>
                  </a:cubicBezTo>
                  <a:cubicBezTo>
                    <a:pt x="395" y="262"/>
                    <a:pt x="408" y="260"/>
                    <a:pt x="419" y="260"/>
                  </a:cubicBezTo>
                  <a:cubicBezTo>
                    <a:pt x="427" y="260"/>
                    <a:pt x="434" y="260"/>
                    <a:pt x="441" y="261"/>
                  </a:cubicBezTo>
                  <a:lnTo>
                    <a:pt x="441" y="261"/>
                  </a:lnTo>
                  <a:cubicBezTo>
                    <a:pt x="437" y="261"/>
                    <a:pt x="434" y="261"/>
                    <a:pt x="434" y="261"/>
                  </a:cubicBezTo>
                  <a:lnTo>
                    <a:pt x="434" y="261"/>
                  </a:lnTo>
                  <a:cubicBezTo>
                    <a:pt x="433" y="261"/>
                    <a:pt x="437" y="261"/>
                    <a:pt x="444" y="262"/>
                  </a:cubicBezTo>
                  <a:cubicBezTo>
                    <a:pt x="443" y="262"/>
                    <a:pt x="442" y="261"/>
                    <a:pt x="441" y="261"/>
                  </a:cubicBezTo>
                  <a:lnTo>
                    <a:pt x="441" y="261"/>
                  </a:lnTo>
                  <a:cubicBezTo>
                    <a:pt x="442" y="261"/>
                    <a:pt x="444" y="262"/>
                    <a:pt x="445" y="262"/>
                  </a:cubicBezTo>
                  <a:cubicBezTo>
                    <a:pt x="458" y="265"/>
                    <a:pt x="470" y="268"/>
                    <a:pt x="482" y="272"/>
                  </a:cubicBezTo>
                  <a:cubicBezTo>
                    <a:pt x="489" y="273"/>
                    <a:pt x="496" y="276"/>
                    <a:pt x="503" y="279"/>
                  </a:cubicBezTo>
                  <a:cubicBezTo>
                    <a:pt x="516" y="283"/>
                    <a:pt x="529" y="291"/>
                    <a:pt x="540" y="298"/>
                  </a:cubicBezTo>
                  <a:cubicBezTo>
                    <a:pt x="545" y="301"/>
                    <a:pt x="547" y="302"/>
                    <a:pt x="547" y="302"/>
                  </a:cubicBezTo>
                  <a:cubicBezTo>
                    <a:pt x="547" y="304"/>
                    <a:pt x="550" y="304"/>
                    <a:pt x="553" y="308"/>
                  </a:cubicBezTo>
                  <a:cubicBezTo>
                    <a:pt x="595" y="352"/>
                    <a:pt x="619" y="389"/>
                    <a:pt x="637" y="450"/>
                  </a:cubicBezTo>
                  <a:cubicBezTo>
                    <a:pt x="666" y="565"/>
                    <a:pt x="644" y="689"/>
                    <a:pt x="583" y="805"/>
                  </a:cubicBezTo>
                  <a:cubicBezTo>
                    <a:pt x="508" y="949"/>
                    <a:pt x="393" y="1066"/>
                    <a:pt x="282" y="1182"/>
                  </a:cubicBezTo>
                  <a:cubicBezTo>
                    <a:pt x="226" y="1239"/>
                    <a:pt x="231" y="1349"/>
                    <a:pt x="308" y="1388"/>
                  </a:cubicBezTo>
                  <a:cubicBezTo>
                    <a:pt x="456" y="1461"/>
                    <a:pt x="616" y="1498"/>
                    <a:pt x="775" y="1498"/>
                  </a:cubicBezTo>
                  <a:cubicBezTo>
                    <a:pt x="938" y="1498"/>
                    <a:pt x="1101" y="1459"/>
                    <a:pt x="1250" y="1382"/>
                  </a:cubicBezTo>
                  <a:cubicBezTo>
                    <a:pt x="1309" y="1353"/>
                    <a:pt x="1328" y="1266"/>
                    <a:pt x="1293" y="1207"/>
                  </a:cubicBezTo>
                  <a:cubicBezTo>
                    <a:pt x="1268" y="1164"/>
                    <a:pt x="1225" y="1143"/>
                    <a:pt x="1181" y="1143"/>
                  </a:cubicBezTo>
                  <a:cubicBezTo>
                    <a:pt x="1159" y="1143"/>
                    <a:pt x="1137" y="1148"/>
                    <a:pt x="1117" y="1159"/>
                  </a:cubicBezTo>
                  <a:cubicBezTo>
                    <a:pt x="1009" y="1214"/>
                    <a:pt x="889" y="1241"/>
                    <a:pt x="769" y="1241"/>
                  </a:cubicBezTo>
                  <a:cubicBezTo>
                    <a:pt x="712" y="1241"/>
                    <a:pt x="656" y="1235"/>
                    <a:pt x="600" y="1223"/>
                  </a:cubicBezTo>
                  <a:cubicBezTo>
                    <a:pt x="766" y="1033"/>
                    <a:pt x="908" y="817"/>
                    <a:pt x="908" y="555"/>
                  </a:cubicBezTo>
                  <a:cubicBezTo>
                    <a:pt x="906" y="272"/>
                    <a:pt x="713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3"/>
            <p:cNvSpPr/>
            <p:nvPr/>
          </p:nvSpPr>
          <p:spPr>
            <a:xfrm>
              <a:off x="2469950" y="2921525"/>
              <a:ext cx="34325" cy="8275"/>
            </a:xfrm>
            <a:custGeom>
              <a:avLst/>
              <a:gdLst/>
              <a:ahLst/>
              <a:cxnLst/>
              <a:rect l="l" t="t" r="r" b="b"/>
              <a:pathLst>
                <a:path w="1373" h="331" extrusionOk="0">
                  <a:moveTo>
                    <a:pt x="824" y="0"/>
                  </a:moveTo>
                  <a:cubicBezTo>
                    <a:pt x="584" y="0"/>
                    <a:pt x="345" y="26"/>
                    <a:pt x="110" y="75"/>
                  </a:cubicBezTo>
                  <a:cubicBezTo>
                    <a:pt x="41" y="89"/>
                    <a:pt x="1" y="172"/>
                    <a:pt x="20" y="237"/>
                  </a:cubicBezTo>
                  <a:cubicBezTo>
                    <a:pt x="36" y="296"/>
                    <a:pt x="89" y="330"/>
                    <a:pt x="149" y="330"/>
                  </a:cubicBezTo>
                  <a:cubicBezTo>
                    <a:pt x="159" y="330"/>
                    <a:pt x="170" y="329"/>
                    <a:pt x="181" y="327"/>
                  </a:cubicBezTo>
                  <a:cubicBezTo>
                    <a:pt x="392" y="282"/>
                    <a:pt x="608" y="260"/>
                    <a:pt x="823" y="260"/>
                  </a:cubicBezTo>
                  <a:cubicBezTo>
                    <a:pt x="963" y="260"/>
                    <a:pt x="1103" y="270"/>
                    <a:pt x="1242" y="288"/>
                  </a:cubicBezTo>
                  <a:cubicBezTo>
                    <a:pt x="1245" y="288"/>
                    <a:pt x="1249" y="289"/>
                    <a:pt x="1253" y="289"/>
                  </a:cubicBezTo>
                  <a:cubicBezTo>
                    <a:pt x="1319" y="289"/>
                    <a:pt x="1372" y="217"/>
                    <a:pt x="1372" y="157"/>
                  </a:cubicBezTo>
                  <a:cubicBezTo>
                    <a:pt x="1371" y="79"/>
                    <a:pt x="1310" y="36"/>
                    <a:pt x="1240" y="27"/>
                  </a:cubicBezTo>
                  <a:cubicBezTo>
                    <a:pt x="1102" y="9"/>
                    <a:pt x="963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3"/>
            <p:cNvSpPr/>
            <p:nvPr/>
          </p:nvSpPr>
          <p:spPr>
            <a:xfrm>
              <a:off x="2522950" y="2901100"/>
              <a:ext cx="44850" cy="61650"/>
            </a:xfrm>
            <a:custGeom>
              <a:avLst/>
              <a:gdLst/>
              <a:ahLst/>
              <a:cxnLst/>
              <a:rect l="l" t="t" r="r" b="b"/>
              <a:pathLst>
                <a:path w="1794" h="2466" extrusionOk="0">
                  <a:moveTo>
                    <a:pt x="239" y="1"/>
                  </a:moveTo>
                  <a:cubicBezTo>
                    <a:pt x="134" y="1"/>
                    <a:pt x="42" y="132"/>
                    <a:pt x="141" y="221"/>
                  </a:cubicBezTo>
                  <a:cubicBezTo>
                    <a:pt x="363" y="418"/>
                    <a:pt x="570" y="631"/>
                    <a:pt x="758" y="861"/>
                  </a:cubicBezTo>
                  <a:cubicBezTo>
                    <a:pt x="470" y="1317"/>
                    <a:pt x="228" y="1801"/>
                    <a:pt x="37" y="2308"/>
                  </a:cubicBezTo>
                  <a:cubicBezTo>
                    <a:pt x="1" y="2403"/>
                    <a:pt x="78" y="2465"/>
                    <a:pt x="159" y="2465"/>
                  </a:cubicBezTo>
                  <a:cubicBezTo>
                    <a:pt x="211" y="2465"/>
                    <a:pt x="265" y="2438"/>
                    <a:pt x="289" y="2376"/>
                  </a:cubicBezTo>
                  <a:cubicBezTo>
                    <a:pt x="460" y="1924"/>
                    <a:pt x="674" y="1489"/>
                    <a:pt x="928" y="1077"/>
                  </a:cubicBezTo>
                  <a:cubicBezTo>
                    <a:pt x="1159" y="1385"/>
                    <a:pt x="1357" y="1718"/>
                    <a:pt x="1520" y="2069"/>
                  </a:cubicBezTo>
                  <a:cubicBezTo>
                    <a:pt x="1542" y="2116"/>
                    <a:pt x="1579" y="2136"/>
                    <a:pt x="1617" y="2136"/>
                  </a:cubicBezTo>
                  <a:cubicBezTo>
                    <a:pt x="1702" y="2136"/>
                    <a:pt x="1793" y="2040"/>
                    <a:pt x="1744" y="1936"/>
                  </a:cubicBezTo>
                  <a:cubicBezTo>
                    <a:pt x="1563" y="1547"/>
                    <a:pt x="1338" y="1180"/>
                    <a:pt x="1077" y="841"/>
                  </a:cubicBezTo>
                  <a:cubicBezTo>
                    <a:pt x="1199" y="658"/>
                    <a:pt x="1328" y="482"/>
                    <a:pt x="1466" y="310"/>
                  </a:cubicBezTo>
                  <a:cubicBezTo>
                    <a:pt x="1544" y="212"/>
                    <a:pt x="1458" y="82"/>
                    <a:pt x="1365" y="82"/>
                  </a:cubicBezTo>
                  <a:cubicBezTo>
                    <a:pt x="1336" y="82"/>
                    <a:pt x="1306" y="95"/>
                    <a:pt x="1280" y="126"/>
                  </a:cubicBezTo>
                  <a:cubicBezTo>
                    <a:pt x="1150" y="289"/>
                    <a:pt x="1025" y="457"/>
                    <a:pt x="906" y="631"/>
                  </a:cubicBezTo>
                  <a:cubicBezTo>
                    <a:pt x="728" y="419"/>
                    <a:pt x="534" y="218"/>
                    <a:pt x="325" y="35"/>
                  </a:cubicBezTo>
                  <a:cubicBezTo>
                    <a:pt x="298" y="11"/>
                    <a:pt x="268" y="1"/>
                    <a:pt x="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3"/>
            <p:cNvSpPr/>
            <p:nvPr/>
          </p:nvSpPr>
          <p:spPr>
            <a:xfrm>
              <a:off x="2566425" y="2878650"/>
              <a:ext cx="28400" cy="23475"/>
            </a:xfrm>
            <a:custGeom>
              <a:avLst/>
              <a:gdLst/>
              <a:ahLst/>
              <a:cxnLst/>
              <a:rect l="l" t="t" r="r" b="b"/>
              <a:pathLst>
                <a:path w="1136" h="939" extrusionOk="0">
                  <a:moveTo>
                    <a:pt x="331" y="1"/>
                  </a:moveTo>
                  <a:cubicBezTo>
                    <a:pt x="289" y="1"/>
                    <a:pt x="246" y="7"/>
                    <a:pt x="207" y="21"/>
                  </a:cubicBezTo>
                  <a:cubicBezTo>
                    <a:pt x="94" y="63"/>
                    <a:pt x="1" y="165"/>
                    <a:pt x="17" y="292"/>
                  </a:cubicBezTo>
                  <a:cubicBezTo>
                    <a:pt x="23" y="358"/>
                    <a:pt x="69" y="423"/>
                    <a:pt x="141" y="423"/>
                  </a:cubicBezTo>
                  <a:cubicBezTo>
                    <a:pt x="143" y="423"/>
                    <a:pt x="144" y="423"/>
                    <a:pt x="146" y="423"/>
                  </a:cubicBezTo>
                  <a:cubicBezTo>
                    <a:pt x="210" y="418"/>
                    <a:pt x="287" y="365"/>
                    <a:pt x="276" y="292"/>
                  </a:cubicBezTo>
                  <a:cubicBezTo>
                    <a:pt x="276" y="286"/>
                    <a:pt x="276" y="281"/>
                    <a:pt x="275" y="273"/>
                  </a:cubicBezTo>
                  <a:lnTo>
                    <a:pt x="276" y="273"/>
                  </a:lnTo>
                  <a:cubicBezTo>
                    <a:pt x="279" y="273"/>
                    <a:pt x="281" y="272"/>
                    <a:pt x="282" y="271"/>
                  </a:cubicBezTo>
                  <a:cubicBezTo>
                    <a:pt x="285" y="271"/>
                    <a:pt x="282" y="271"/>
                    <a:pt x="287" y="268"/>
                  </a:cubicBezTo>
                  <a:cubicBezTo>
                    <a:pt x="288" y="268"/>
                    <a:pt x="291" y="266"/>
                    <a:pt x="294" y="266"/>
                  </a:cubicBezTo>
                  <a:cubicBezTo>
                    <a:pt x="301" y="265"/>
                    <a:pt x="308" y="263"/>
                    <a:pt x="313" y="260"/>
                  </a:cubicBezTo>
                  <a:cubicBezTo>
                    <a:pt x="319" y="260"/>
                    <a:pt x="329" y="260"/>
                    <a:pt x="339" y="260"/>
                  </a:cubicBezTo>
                  <a:cubicBezTo>
                    <a:pt x="343" y="260"/>
                    <a:pt x="348" y="260"/>
                    <a:pt x="352" y="260"/>
                  </a:cubicBezTo>
                  <a:cubicBezTo>
                    <a:pt x="353" y="260"/>
                    <a:pt x="355" y="263"/>
                    <a:pt x="359" y="263"/>
                  </a:cubicBezTo>
                  <a:cubicBezTo>
                    <a:pt x="366" y="265"/>
                    <a:pt x="375" y="266"/>
                    <a:pt x="382" y="268"/>
                  </a:cubicBezTo>
                  <a:cubicBezTo>
                    <a:pt x="385" y="268"/>
                    <a:pt x="385" y="268"/>
                    <a:pt x="388" y="271"/>
                  </a:cubicBezTo>
                  <a:cubicBezTo>
                    <a:pt x="395" y="273"/>
                    <a:pt x="400" y="278"/>
                    <a:pt x="405" y="281"/>
                  </a:cubicBezTo>
                  <a:lnTo>
                    <a:pt x="408" y="281"/>
                  </a:lnTo>
                  <a:lnTo>
                    <a:pt x="420" y="294"/>
                  </a:lnTo>
                  <a:cubicBezTo>
                    <a:pt x="422" y="295"/>
                    <a:pt x="428" y="307"/>
                    <a:pt x="430" y="309"/>
                  </a:cubicBezTo>
                  <a:lnTo>
                    <a:pt x="430" y="309"/>
                  </a:lnTo>
                  <a:cubicBezTo>
                    <a:pt x="431" y="315"/>
                    <a:pt x="436" y="333"/>
                    <a:pt x="439" y="339"/>
                  </a:cubicBezTo>
                  <a:cubicBezTo>
                    <a:pt x="440" y="344"/>
                    <a:pt x="440" y="350"/>
                    <a:pt x="442" y="353"/>
                  </a:cubicBezTo>
                  <a:lnTo>
                    <a:pt x="442" y="357"/>
                  </a:lnTo>
                  <a:cubicBezTo>
                    <a:pt x="442" y="369"/>
                    <a:pt x="445" y="384"/>
                    <a:pt x="442" y="397"/>
                  </a:cubicBezTo>
                  <a:cubicBezTo>
                    <a:pt x="442" y="402"/>
                    <a:pt x="442" y="410"/>
                    <a:pt x="440" y="414"/>
                  </a:cubicBezTo>
                  <a:lnTo>
                    <a:pt x="440" y="417"/>
                  </a:lnTo>
                  <a:cubicBezTo>
                    <a:pt x="420" y="529"/>
                    <a:pt x="366" y="616"/>
                    <a:pt x="297" y="714"/>
                  </a:cubicBezTo>
                  <a:cubicBezTo>
                    <a:pt x="236" y="798"/>
                    <a:pt x="318" y="905"/>
                    <a:pt x="410" y="910"/>
                  </a:cubicBezTo>
                  <a:cubicBezTo>
                    <a:pt x="607" y="919"/>
                    <a:pt x="804" y="930"/>
                    <a:pt x="1001" y="939"/>
                  </a:cubicBezTo>
                  <a:cubicBezTo>
                    <a:pt x="1003" y="939"/>
                    <a:pt x="1004" y="939"/>
                    <a:pt x="1006" y="939"/>
                  </a:cubicBezTo>
                  <a:cubicBezTo>
                    <a:pt x="1074" y="939"/>
                    <a:pt x="1136" y="875"/>
                    <a:pt x="1132" y="808"/>
                  </a:cubicBezTo>
                  <a:cubicBezTo>
                    <a:pt x="1130" y="737"/>
                    <a:pt x="1077" y="685"/>
                    <a:pt x="1004" y="681"/>
                  </a:cubicBezTo>
                  <a:cubicBezTo>
                    <a:pt x="881" y="676"/>
                    <a:pt x="758" y="669"/>
                    <a:pt x="634" y="663"/>
                  </a:cubicBezTo>
                  <a:cubicBezTo>
                    <a:pt x="672" y="582"/>
                    <a:pt x="700" y="497"/>
                    <a:pt x="705" y="408"/>
                  </a:cubicBezTo>
                  <a:cubicBezTo>
                    <a:pt x="714" y="268"/>
                    <a:pt x="656" y="115"/>
                    <a:pt x="526" y="49"/>
                  </a:cubicBezTo>
                  <a:cubicBezTo>
                    <a:pt x="467" y="18"/>
                    <a:pt x="399" y="1"/>
                    <a:pt x="3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accent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4"/>
          <p:cNvSpPr/>
          <p:nvPr/>
        </p:nvSpPr>
        <p:spPr>
          <a:xfrm>
            <a:off x="667500" y="517800"/>
            <a:ext cx="7809000" cy="4107900"/>
          </a:xfrm>
          <a:prstGeom prst="roundRect">
            <a:avLst>
              <a:gd name="adj" fmla="val 392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" name="Google Shape;281;p34"/>
          <p:cNvGrpSpPr/>
          <p:nvPr/>
        </p:nvGrpSpPr>
        <p:grpSpPr>
          <a:xfrm rot="165083">
            <a:off x="6999061" y="642148"/>
            <a:ext cx="1326312" cy="1242941"/>
            <a:chOff x="5306875" y="1617850"/>
            <a:chExt cx="1326375" cy="1243000"/>
          </a:xfrm>
        </p:grpSpPr>
        <p:sp>
          <p:nvSpPr>
            <p:cNvPr id="282" name="Google Shape;282;p34"/>
            <p:cNvSpPr/>
            <p:nvPr/>
          </p:nvSpPr>
          <p:spPr>
            <a:xfrm>
              <a:off x="5368825" y="2575625"/>
              <a:ext cx="98825" cy="197775"/>
            </a:xfrm>
            <a:custGeom>
              <a:avLst/>
              <a:gdLst/>
              <a:ahLst/>
              <a:cxnLst/>
              <a:rect l="l" t="t" r="r" b="b"/>
              <a:pathLst>
                <a:path w="3953" h="7911" extrusionOk="0">
                  <a:moveTo>
                    <a:pt x="2910" y="4989"/>
                  </a:moveTo>
                  <a:cubicBezTo>
                    <a:pt x="2895" y="5218"/>
                    <a:pt x="2879" y="5444"/>
                    <a:pt x="2865" y="5672"/>
                  </a:cubicBezTo>
                  <a:cubicBezTo>
                    <a:pt x="2842" y="5996"/>
                    <a:pt x="2747" y="7629"/>
                    <a:pt x="2047" y="7629"/>
                  </a:cubicBezTo>
                  <a:cubicBezTo>
                    <a:pt x="1911" y="7629"/>
                    <a:pt x="1752" y="7567"/>
                    <a:pt x="1566" y="7422"/>
                  </a:cubicBezTo>
                  <a:cubicBezTo>
                    <a:pt x="941" y="6933"/>
                    <a:pt x="1615" y="6092"/>
                    <a:pt x="1979" y="5747"/>
                  </a:cubicBezTo>
                  <a:cubicBezTo>
                    <a:pt x="2268" y="5476"/>
                    <a:pt x="2586" y="5230"/>
                    <a:pt x="2910" y="4989"/>
                  </a:cubicBezTo>
                  <a:close/>
                  <a:moveTo>
                    <a:pt x="3264" y="1"/>
                  </a:moveTo>
                  <a:cubicBezTo>
                    <a:pt x="3180" y="1"/>
                    <a:pt x="3116" y="75"/>
                    <a:pt x="3075" y="150"/>
                  </a:cubicBezTo>
                  <a:cubicBezTo>
                    <a:pt x="2847" y="573"/>
                    <a:pt x="2907" y="1200"/>
                    <a:pt x="2842" y="1671"/>
                  </a:cubicBezTo>
                  <a:cubicBezTo>
                    <a:pt x="2762" y="2239"/>
                    <a:pt x="2618" y="2802"/>
                    <a:pt x="2347" y="3309"/>
                  </a:cubicBezTo>
                  <a:cubicBezTo>
                    <a:pt x="2284" y="3428"/>
                    <a:pt x="2207" y="3544"/>
                    <a:pt x="2101" y="3625"/>
                  </a:cubicBezTo>
                  <a:cubicBezTo>
                    <a:pt x="2001" y="3701"/>
                    <a:pt x="1876" y="3741"/>
                    <a:pt x="1751" y="3741"/>
                  </a:cubicBezTo>
                  <a:cubicBezTo>
                    <a:pt x="1689" y="3741"/>
                    <a:pt x="1626" y="3731"/>
                    <a:pt x="1567" y="3711"/>
                  </a:cubicBezTo>
                  <a:cubicBezTo>
                    <a:pt x="1151" y="3570"/>
                    <a:pt x="1118" y="3397"/>
                    <a:pt x="1093" y="2964"/>
                  </a:cubicBezTo>
                  <a:cubicBezTo>
                    <a:pt x="1079" y="2703"/>
                    <a:pt x="1125" y="2426"/>
                    <a:pt x="1154" y="2167"/>
                  </a:cubicBezTo>
                  <a:cubicBezTo>
                    <a:pt x="1221" y="1548"/>
                    <a:pt x="1380" y="942"/>
                    <a:pt x="1569" y="349"/>
                  </a:cubicBezTo>
                  <a:cubicBezTo>
                    <a:pt x="1609" y="223"/>
                    <a:pt x="1498" y="137"/>
                    <a:pt x="1390" y="137"/>
                  </a:cubicBezTo>
                  <a:cubicBezTo>
                    <a:pt x="1323" y="137"/>
                    <a:pt x="1256" y="171"/>
                    <a:pt x="1231" y="252"/>
                  </a:cubicBezTo>
                  <a:cubicBezTo>
                    <a:pt x="941" y="1165"/>
                    <a:pt x="0" y="4093"/>
                    <a:pt x="1725" y="4140"/>
                  </a:cubicBezTo>
                  <a:cubicBezTo>
                    <a:pt x="1732" y="4140"/>
                    <a:pt x="1739" y="4140"/>
                    <a:pt x="1745" y="4140"/>
                  </a:cubicBezTo>
                  <a:cubicBezTo>
                    <a:pt x="2324" y="4140"/>
                    <a:pt x="2721" y="3384"/>
                    <a:pt x="2907" y="2947"/>
                  </a:cubicBezTo>
                  <a:cubicBezTo>
                    <a:pt x="2982" y="2765"/>
                    <a:pt x="3040" y="2573"/>
                    <a:pt x="3088" y="2375"/>
                  </a:cubicBezTo>
                  <a:lnTo>
                    <a:pt x="3088" y="2375"/>
                  </a:lnTo>
                  <a:cubicBezTo>
                    <a:pt x="3039" y="3092"/>
                    <a:pt x="2992" y="3806"/>
                    <a:pt x="2943" y="4524"/>
                  </a:cubicBezTo>
                  <a:cubicBezTo>
                    <a:pt x="2149" y="5072"/>
                    <a:pt x="1257" y="5694"/>
                    <a:pt x="1021" y="6583"/>
                  </a:cubicBezTo>
                  <a:cubicBezTo>
                    <a:pt x="837" y="7271"/>
                    <a:pt x="1344" y="7860"/>
                    <a:pt x="1996" y="7908"/>
                  </a:cubicBezTo>
                  <a:cubicBezTo>
                    <a:pt x="2022" y="7909"/>
                    <a:pt x="2047" y="7910"/>
                    <a:pt x="2072" y="7910"/>
                  </a:cubicBezTo>
                  <a:cubicBezTo>
                    <a:pt x="3081" y="7910"/>
                    <a:pt x="3170" y="6339"/>
                    <a:pt x="3216" y="5678"/>
                  </a:cubicBezTo>
                  <a:cubicBezTo>
                    <a:pt x="3239" y="5359"/>
                    <a:pt x="3259" y="5039"/>
                    <a:pt x="3282" y="4720"/>
                  </a:cubicBezTo>
                  <a:cubicBezTo>
                    <a:pt x="3461" y="4589"/>
                    <a:pt x="3639" y="4459"/>
                    <a:pt x="3813" y="4327"/>
                  </a:cubicBezTo>
                  <a:cubicBezTo>
                    <a:pt x="3953" y="4218"/>
                    <a:pt x="3819" y="4043"/>
                    <a:pt x="3673" y="4043"/>
                  </a:cubicBezTo>
                  <a:cubicBezTo>
                    <a:pt x="3637" y="4043"/>
                    <a:pt x="3599" y="4054"/>
                    <a:pt x="3565" y="4080"/>
                  </a:cubicBezTo>
                  <a:cubicBezTo>
                    <a:pt x="3485" y="4143"/>
                    <a:pt x="3400" y="4204"/>
                    <a:pt x="3311" y="4267"/>
                  </a:cubicBezTo>
                  <a:cubicBezTo>
                    <a:pt x="3359" y="3538"/>
                    <a:pt x="3408" y="2810"/>
                    <a:pt x="3459" y="2081"/>
                  </a:cubicBezTo>
                  <a:cubicBezTo>
                    <a:pt x="3485" y="1717"/>
                    <a:pt x="3509" y="1353"/>
                    <a:pt x="3533" y="990"/>
                  </a:cubicBezTo>
                  <a:cubicBezTo>
                    <a:pt x="3552" y="716"/>
                    <a:pt x="3569" y="417"/>
                    <a:pt x="3449" y="159"/>
                  </a:cubicBezTo>
                  <a:cubicBezTo>
                    <a:pt x="3414" y="83"/>
                    <a:pt x="3355" y="5"/>
                    <a:pt x="3271" y="1"/>
                  </a:cubicBezTo>
                  <a:cubicBezTo>
                    <a:pt x="3268" y="1"/>
                    <a:pt x="3266" y="1"/>
                    <a:pt x="3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4"/>
            <p:cNvSpPr/>
            <p:nvPr/>
          </p:nvSpPr>
          <p:spPr>
            <a:xfrm>
              <a:off x="5470650" y="2603825"/>
              <a:ext cx="48625" cy="14950"/>
            </a:xfrm>
            <a:custGeom>
              <a:avLst/>
              <a:gdLst/>
              <a:ahLst/>
              <a:cxnLst/>
              <a:rect l="l" t="t" r="r" b="b"/>
              <a:pathLst>
                <a:path w="1945" h="598" extrusionOk="0">
                  <a:moveTo>
                    <a:pt x="895" y="1"/>
                  </a:moveTo>
                  <a:cubicBezTo>
                    <a:pt x="741" y="1"/>
                    <a:pt x="589" y="8"/>
                    <a:pt x="443" y="31"/>
                  </a:cubicBezTo>
                  <a:cubicBezTo>
                    <a:pt x="218" y="66"/>
                    <a:pt x="1" y="175"/>
                    <a:pt x="4" y="430"/>
                  </a:cubicBezTo>
                  <a:cubicBezTo>
                    <a:pt x="6" y="540"/>
                    <a:pt x="99" y="597"/>
                    <a:pt x="189" y="597"/>
                  </a:cubicBezTo>
                  <a:cubicBezTo>
                    <a:pt x="275" y="597"/>
                    <a:pt x="358" y="545"/>
                    <a:pt x="356" y="437"/>
                  </a:cubicBezTo>
                  <a:cubicBezTo>
                    <a:pt x="355" y="365"/>
                    <a:pt x="679" y="348"/>
                    <a:pt x="1013" y="348"/>
                  </a:cubicBezTo>
                  <a:cubicBezTo>
                    <a:pt x="1326" y="348"/>
                    <a:pt x="1647" y="363"/>
                    <a:pt x="1717" y="363"/>
                  </a:cubicBezTo>
                  <a:cubicBezTo>
                    <a:pt x="1945" y="363"/>
                    <a:pt x="1939" y="28"/>
                    <a:pt x="1714" y="25"/>
                  </a:cubicBezTo>
                  <a:cubicBezTo>
                    <a:pt x="1452" y="24"/>
                    <a:pt x="1170" y="1"/>
                    <a:pt x="8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4"/>
            <p:cNvSpPr/>
            <p:nvPr/>
          </p:nvSpPr>
          <p:spPr>
            <a:xfrm>
              <a:off x="5471250" y="2621650"/>
              <a:ext cx="52250" cy="12025"/>
            </a:xfrm>
            <a:custGeom>
              <a:avLst/>
              <a:gdLst/>
              <a:ahLst/>
              <a:cxnLst/>
              <a:rect l="l" t="t" r="r" b="b"/>
              <a:pathLst>
                <a:path w="2090" h="481" extrusionOk="0">
                  <a:moveTo>
                    <a:pt x="1884" y="0"/>
                  </a:moveTo>
                  <a:cubicBezTo>
                    <a:pt x="1878" y="0"/>
                    <a:pt x="1873" y="0"/>
                    <a:pt x="1867" y="1"/>
                  </a:cubicBezTo>
                  <a:cubicBezTo>
                    <a:pt x="1318" y="49"/>
                    <a:pt x="770" y="95"/>
                    <a:pt x="222" y="143"/>
                  </a:cubicBezTo>
                  <a:cubicBezTo>
                    <a:pt x="3" y="163"/>
                    <a:pt x="0" y="480"/>
                    <a:pt x="206" y="480"/>
                  </a:cubicBezTo>
                  <a:cubicBezTo>
                    <a:pt x="211" y="480"/>
                    <a:pt x="217" y="480"/>
                    <a:pt x="223" y="479"/>
                  </a:cubicBezTo>
                  <a:cubicBezTo>
                    <a:pt x="773" y="433"/>
                    <a:pt x="1319" y="385"/>
                    <a:pt x="1869" y="339"/>
                  </a:cubicBezTo>
                  <a:cubicBezTo>
                    <a:pt x="2088" y="319"/>
                    <a:pt x="2089" y="0"/>
                    <a:pt x="1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4"/>
            <p:cNvSpPr/>
            <p:nvPr/>
          </p:nvSpPr>
          <p:spPr>
            <a:xfrm>
              <a:off x="5516925" y="2561750"/>
              <a:ext cx="77250" cy="106100"/>
            </a:xfrm>
            <a:custGeom>
              <a:avLst/>
              <a:gdLst/>
              <a:ahLst/>
              <a:cxnLst/>
              <a:rect l="l" t="t" r="r" b="b"/>
              <a:pathLst>
                <a:path w="3090" h="4244" extrusionOk="0">
                  <a:moveTo>
                    <a:pt x="1445" y="0"/>
                  </a:moveTo>
                  <a:cubicBezTo>
                    <a:pt x="1409" y="0"/>
                    <a:pt x="1373" y="9"/>
                    <a:pt x="1335" y="28"/>
                  </a:cubicBezTo>
                  <a:cubicBezTo>
                    <a:pt x="993" y="208"/>
                    <a:pt x="1016" y="792"/>
                    <a:pt x="1052" y="1107"/>
                  </a:cubicBezTo>
                  <a:cubicBezTo>
                    <a:pt x="1066" y="1215"/>
                    <a:pt x="1164" y="1272"/>
                    <a:pt x="1254" y="1272"/>
                  </a:cubicBezTo>
                  <a:cubicBezTo>
                    <a:pt x="1339" y="1272"/>
                    <a:pt x="1417" y="1221"/>
                    <a:pt x="1405" y="1114"/>
                  </a:cubicBezTo>
                  <a:cubicBezTo>
                    <a:pt x="1381" y="917"/>
                    <a:pt x="1494" y="583"/>
                    <a:pt x="1434" y="434"/>
                  </a:cubicBezTo>
                  <a:lnTo>
                    <a:pt x="1434" y="434"/>
                  </a:lnTo>
                  <a:cubicBezTo>
                    <a:pt x="1560" y="740"/>
                    <a:pt x="1516" y="1257"/>
                    <a:pt x="1519" y="1589"/>
                  </a:cubicBezTo>
                  <a:cubicBezTo>
                    <a:pt x="1521" y="1972"/>
                    <a:pt x="1455" y="2349"/>
                    <a:pt x="1360" y="2719"/>
                  </a:cubicBezTo>
                  <a:cubicBezTo>
                    <a:pt x="1305" y="2929"/>
                    <a:pt x="1193" y="3093"/>
                    <a:pt x="1120" y="3255"/>
                  </a:cubicBezTo>
                  <a:cubicBezTo>
                    <a:pt x="1067" y="3216"/>
                    <a:pt x="1013" y="3183"/>
                    <a:pt x="948" y="3141"/>
                  </a:cubicBezTo>
                  <a:cubicBezTo>
                    <a:pt x="875" y="3096"/>
                    <a:pt x="803" y="3077"/>
                    <a:pt x="734" y="3077"/>
                  </a:cubicBezTo>
                  <a:cubicBezTo>
                    <a:pt x="534" y="3077"/>
                    <a:pt x="357" y="3236"/>
                    <a:pt x="246" y="3397"/>
                  </a:cubicBezTo>
                  <a:cubicBezTo>
                    <a:pt x="0" y="3757"/>
                    <a:pt x="372" y="4063"/>
                    <a:pt x="745" y="4063"/>
                  </a:cubicBezTo>
                  <a:cubicBezTo>
                    <a:pt x="913" y="4063"/>
                    <a:pt x="1081" y="4001"/>
                    <a:pt x="1193" y="3854"/>
                  </a:cubicBezTo>
                  <a:cubicBezTo>
                    <a:pt x="1405" y="4131"/>
                    <a:pt x="1644" y="4243"/>
                    <a:pt x="1886" y="4243"/>
                  </a:cubicBezTo>
                  <a:cubicBezTo>
                    <a:pt x="2271" y="4243"/>
                    <a:pt x="2665" y="3959"/>
                    <a:pt x="2977" y="3605"/>
                  </a:cubicBezTo>
                  <a:cubicBezTo>
                    <a:pt x="3090" y="3477"/>
                    <a:pt x="2968" y="3304"/>
                    <a:pt x="2841" y="3304"/>
                  </a:cubicBezTo>
                  <a:cubicBezTo>
                    <a:pt x="2803" y="3304"/>
                    <a:pt x="2764" y="3320"/>
                    <a:pt x="2731" y="3358"/>
                  </a:cubicBezTo>
                  <a:cubicBezTo>
                    <a:pt x="2496" y="3625"/>
                    <a:pt x="2205" y="3824"/>
                    <a:pt x="1919" y="3824"/>
                  </a:cubicBezTo>
                  <a:cubicBezTo>
                    <a:pt x="1735" y="3824"/>
                    <a:pt x="1553" y="3742"/>
                    <a:pt x="1390" y="3541"/>
                  </a:cubicBezTo>
                  <a:cubicBezTo>
                    <a:pt x="1929" y="2582"/>
                    <a:pt x="1928" y="1427"/>
                    <a:pt x="1774" y="357"/>
                  </a:cubicBezTo>
                  <a:cubicBezTo>
                    <a:pt x="1751" y="202"/>
                    <a:pt x="1616" y="0"/>
                    <a:pt x="1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4"/>
            <p:cNvSpPr/>
            <p:nvPr/>
          </p:nvSpPr>
          <p:spPr>
            <a:xfrm>
              <a:off x="5574500" y="2540700"/>
              <a:ext cx="58750" cy="136375"/>
            </a:xfrm>
            <a:custGeom>
              <a:avLst/>
              <a:gdLst/>
              <a:ahLst/>
              <a:cxnLst/>
              <a:rect l="l" t="t" r="r" b="b"/>
              <a:pathLst>
                <a:path w="2350" h="5455" extrusionOk="0">
                  <a:moveTo>
                    <a:pt x="2100" y="0"/>
                  </a:moveTo>
                  <a:cubicBezTo>
                    <a:pt x="2048" y="0"/>
                    <a:pt x="1996" y="22"/>
                    <a:pt x="1960" y="76"/>
                  </a:cubicBezTo>
                  <a:cubicBezTo>
                    <a:pt x="1166" y="1273"/>
                    <a:pt x="0" y="4718"/>
                    <a:pt x="1986" y="5443"/>
                  </a:cubicBezTo>
                  <a:cubicBezTo>
                    <a:pt x="2009" y="5451"/>
                    <a:pt x="2031" y="5455"/>
                    <a:pt x="2050" y="5455"/>
                  </a:cubicBezTo>
                  <a:cubicBezTo>
                    <a:pt x="2215" y="5455"/>
                    <a:pt x="2267" y="5189"/>
                    <a:pt x="2079" y="5121"/>
                  </a:cubicBezTo>
                  <a:cubicBezTo>
                    <a:pt x="1083" y="4755"/>
                    <a:pt x="1269" y="3129"/>
                    <a:pt x="1392" y="2347"/>
                  </a:cubicBezTo>
                  <a:cubicBezTo>
                    <a:pt x="1510" y="1591"/>
                    <a:pt x="1844" y="887"/>
                    <a:pt x="2265" y="253"/>
                  </a:cubicBezTo>
                  <a:cubicBezTo>
                    <a:pt x="2349" y="124"/>
                    <a:pt x="2223" y="0"/>
                    <a:pt x="2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4"/>
            <p:cNvSpPr/>
            <p:nvPr/>
          </p:nvSpPr>
          <p:spPr>
            <a:xfrm>
              <a:off x="5621975" y="2578125"/>
              <a:ext cx="45175" cy="71075"/>
            </a:xfrm>
            <a:custGeom>
              <a:avLst/>
              <a:gdLst/>
              <a:ahLst/>
              <a:cxnLst/>
              <a:rect l="l" t="t" r="r" b="b"/>
              <a:pathLst>
                <a:path w="1807" h="2843" extrusionOk="0">
                  <a:moveTo>
                    <a:pt x="440" y="0"/>
                  </a:moveTo>
                  <a:cubicBezTo>
                    <a:pt x="354" y="0"/>
                    <a:pt x="267" y="52"/>
                    <a:pt x="260" y="159"/>
                  </a:cubicBezTo>
                  <a:cubicBezTo>
                    <a:pt x="219" y="746"/>
                    <a:pt x="337" y="1310"/>
                    <a:pt x="601" y="1819"/>
                  </a:cubicBezTo>
                  <a:cubicBezTo>
                    <a:pt x="554" y="1899"/>
                    <a:pt x="509" y="1978"/>
                    <a:pt x="464" y="2057"/>
                  </a:cubicBezTo>
                  <a:cubicBezTo>
                    <a:pt x="414" y="2144"/>
                    <a:pt x="343" y="2310"/>
                    <a:pt x="260" y="2423"/>
                  </a:cubicBezTo>
                  <a:cubicBezTo>
                    <a:pt x="238" y="2415"/>
                    <a:pt x="214" y="2411"/>
                    <a:pt x="191" y="2411"/>
                  </a:cubicBezTo>
                  <a:cubicBezTo>
                    <a:pt x="140" y="2411"/>
                    <a:pt x="91" y="2433"/>
                    <a:pt x="61" y="2489"/>
                  </a:cubicBezTo>
                  <a:cubicBezTo>
                    <a:pt x="53" y="2506"/>
                    <a:pt x="44" y="2522"/>
                    <a:pt x="37" y="2538"/>
                  </a:cubicBezTo>
                  <a:cubicBezTo>
                    <a:pt x="0" y="2605"/>
                    <a:pt x="3" y="2686"/>
                    <a:pt x="61" y="2742"/>
                  </a:cubicBezTo>
                  <a:lnTo>
                    <a:pt x="111" y="2790"/>
                  </a:lnTo>
                  <a:cubicBezTo>
                    <a:pt x="148" y="2826"/>
                    <a:pt x="193" y="2843"/>
                    <a:pt x="240" y="2843"/>
                  </a:cubicBezTo>
                  <a:cubicBezTo>
                    <a:pt x="267" y="2843"/>
                    <a:pt x="295" y="2837"/>
                    <a:pt x="322" y="2825"/>
                  </a:cubicBezTo>
                  <a:cubicBezTo>
                    <a:pt x="544" y="2726"/>
                    <a:pt x="692" y="2431"/>
                    <a:pt x="818" y="2177"/>
                  </a:cubicBezTo>
                  <a:cubicBezTo>
                    <a:pt x="837" y="2206"/>
                    <a:pt x="856" y="2238"/>
                    <a:pt x="878" y="2267"/>
                  </a:cubicBezTo>
                  <a:cubicBezTo>
                    <a:pt x="1004" y="2437"/>
                    <a:pt x="1251" y="2611"/>
                    <a:pt x="1446" y="2611"/>
                  </a:cubicBezTo>
                  <a:cubicBezTo>
                    <a:pt x="1583" y="2611"/>
                    <a:pt x="1694" y="2524"/>
                    <a:pt x="1718" y="2286"/>
                  </a:cubicBezTo>
                  <a:cubicBezTo>
                    <a:pt x="1730" y="2177"/>
                    <a:pt x="1643" y="2120"/>
                    <a:pt x="1552" y="2120"/>
                  </a:cubicBezTo>
                  <a:cubicBezTo>
                    <a:pt x="1466" y="2120"/>
                    <a:pt x="1377" y="2171"/>
                    <a:pt x="1366" y="2278"/>
                  </a:cubicBezTo>
                  <a:lnTo>
                    <a:pt x="1366" y="2278"/>
                  </a:lnTo>
                  <a:cubicBezTo>
                    <a:pt x="1368" y="2244"/>
                    <a:pt x="1064" y="1943"/>
                    <a:pt x="1018" y="1872"/>
                  </a:cubicBezTo>
                  <a:cubicBezTo>
                    <a:pt x="1011" y="1862"/>
                    <a:pt x="1007" y="1848"/>
                    <a:pt x="999" y="1836"/>
                  </a:cubicBezTo>
                  <a:cubicBezTo>
                    <a:pt x="1262" y="1375"/>
                    <a:pt x="1508" y="904"/>
                    <a:pt x="1740" y="423"/>
                  </a:cubicBezTo>
                  <a:cubicBezTo>
                    <a:pt x="1806" y="286"/>
                    <a:pt x="1681" y="160"/>
                    <a:pt x="1566" y="160"/>
                  </a:cubicBezTo>
                  <a:cubicBezTo>
                    <a:pt x="1515" y="160"/>
                    <a:pt x="1466" y="185"/>
                    <a:pt x="1437" y="244"/>
                  </a:cubicBezTo>
                  <a:cubicBezTo>
                    <a:pt x="1240" y="653"/>
                    <a:pt x="1030" y="1058"/>
                    <a:pt x="809" y="1458"/>
                  </a:cubicBezTo>
                  <a:cubicBezTo>
                    <a:pt x="785" y="1393"/>
                    <a:pt x="756" y="1329"/>
                    <a:pt x="734" y="1262"/>
                  </a:cubicBezTo>
                  <a:cubicBezTo>
                    <a:pt x="611" y="910"/>
                    <a:pt x="588" y="537"/>
                    <a:pt x="612" y="169"/>
                  </a:cubicBezTo>
                  <a:cubicBezTo>
                    <a:pt x="619" y="58"/>
                    <a:pt x="530" y="0"/>
                    <a:pt x="4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4"/>
            <p:cNvSpPr/>
            <p:nvPr/>
          </p:nvSpPr>
          <p:spPr>
            <a:xfrm>
              <a:off x="5671750" y="2581000"/>
              <a:ext cx="43000" cy="53775"/>
            </a:xfrm>
            <a:custGeom>
              <a:avLst/>
              <a:gdLst/>
              <a:ahLst/>
              <a:cxnLst/>
              <a:rect l="l" t="t" r="r" b="b"/>
              <a:pathLst>
                <a:path w="1720" h="2151" extrusionOk="0">
                  <a:moveTo>
                    <a:pt x="960" y="1"/>
                  </a:moveTo>
                  <a:cubicBezTo>
                    <a:pt x="873" y="1"/>
                    <a:pt x="784" y="53"/>
                    <a:pt x="774" y="160"/>
                  </a:cubicBezTo>
                  <a:lnTo>
                    <a:pt x="723" y="706"/>
                  </a:lnTo>
                  <a:cubicBezTo>
                    <a:pt x="555" y="731"/>
                    <a:pt x="387" y="753"/>
                    <a:pt x="219" y="776"/>
                  </a:cubicBezTo>
                  <a:cubicBezTo>
                    <a:pt x="1" y="805"/>
                    <a:pt x="87" y="1105"/>
                    <a:pt x="282" y="1105"/>
                  </a:cubicBezTo>
                  <a:cubicBezTo>
                    <a:pt x="291" y="1105"/>
                    <a:pt x="300" y="1105"/>
                    <a:pt x="309" y="1104"/>
                  </a:cubicBezTo>
                  <a:cubicBezTo>
                    <a:pt x="436" y="1086"/>
                    <a:pt x="562" y="1069"/>
                    <a:pt x="691" y="1051"/>
                  </a:cubicBezTo>
                  <a:lnTo>
                    <a:pt x="691" y="1051"/>
                  </a:lnTo>
                  <a:cubicBezTo>
                    <a:pt x="662" y="1363"/>
                    <a:pt x="633" y="1673"/>
                    <a:pt x="604" y="1985"/>
                  </a:cubicBezTo>
                  <a:cubicBezTo>
                    <a:pt x="594" y="2094"/>
                    <a:pt x="681" y="2151"/>
                    <a:pt x="770" y="2151"/>
                  </a:cubicBezTo>
                  <a:cubicBezTo>
                    <a:pt x="856" y="2151"/>
                    <a:pt x="945" y="2099"/>
                    <a:pt x="955" y="1992"/>
                  </a:cubicBezTo>
                  <a:lnTo>
                    <a:pt x="1048" y="1002"/>
                  </a:lnTo>
                  <a:cubicBezTo>
                    <a:pt x="1147" y="989"/>
                    <a:pt x="1244" y="975"/>
                    <a:pt x="1342" y="963"/>
                  </a:cubicBezTo>
                  <a:cubicBezTo>
                    <a:pt x="1547" y="935"/>
                    <a:pt x="1719" y="854"/>
                    <a:pt x="1685" y="624"/>
                  </a:cubicBezTo>
                  <a:cubicBezTo>
                    <a:pt x="1672" y="535"/>
                    <a:pt x="1605" y="496"/>
                    <a:pt x="1535" y="496"/>
                  </a:cubicBezTo>
                  <a:cubicBezTo>
                    <a:pt x="1456" y="496"/>
                    <a:pt x="1371" y="545"/>
                    <a:pt x="1350" y="630"/>
                  </a:cubicBezTo>
                  <a:cubicBezTo>
                    <a:pt x="1302" y="654"/>
                    <a:pt x="1186" y="666"/>
                    <a:pt x="1079" y="673"/>
                  </a:cubicBezTo>
                  <a:cubicBezTo>
                    <a:pt x="1096" y="503"/>
                    <a:pt x="1110" y="335"/>
                    <a:pt x="1126" y="167"/>
                  </a:cubicBezTo>
                  <a:cubicBezTo>
                    <a:pt x="1137" y="57"/>
                    <a:pt x="1050" y="1"/>
                    <a:pt x="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4"/>
            <p:cNvSpPr/>
            <p:nvPr/>
          </p:nvSpPr>
          <p:spPr>
            <a:xfrm>
              <a:off x="5715600" y="2553975"/>
              <a:ext cx="49100" cy="85050"/>
            </a:xfrm>
            <a:custGeom>
              <a:avLst/>
              <a:gdLst/>
              <a:ahLst/>
              <a:cxnLst/>
              <a:rect l="l" t="t" r="r" b="b"/>
              <a:pathLst>
                <a:path w="1964" h="3402" extrusionOk="0">
                  <a:moveTo>
                    <a:pt x="1341" y="1"/>
                  </a:moveTo>
                  <a:cubicBezTo>
                    <a:pt x="1031" y="1"/>
                    <a:pt x="656" y="461"/>
                    <a:pt x="624" y="713"/>
                  </a:cubicBezTo>
                  <a:cubicBezTo>
                    <a:pt x="610" y="821"/>
                    <a:pt x="695" y="878"/>
                    <a:pt x="785" y="878"/>
                  </a:cubicBezTo>
                  <a:cubicBezTo>
                    <a:pt x="871" y="878"/>
                    <a:pt x="962" y="827"/>
                    <a:pt x="976" y="720"/>
                  </a:cubicBezTo>
                  <a:cubicBezTo>
                    <a:pt x="1060" y="483"/>
                    <a:pt x="1140" y="364"/>
                    <a:pt x="1217" y="364"/>
                  </a:cubicBezTo>
                  <a:cubicBezTo>
                    <a:pt x="1259" y="364"/>
                    <a:pt x="1300" y="400"/>
                    <a:pt x="1340" y="472"/>
                  </a:cubicBezTo>
                  <a:cubicBezTo>
                    <a:pt x="1338" y="639"/>
                    <a:pt x="1309" y="799"/>
                    <a:pt x="1254" y="954"/>
                  </a:cubicBezTo>
                  <a:cubicBezTo>
                    <a:pt x="1186" y="1196"/>
                    <a:pt x="1034" y="1396"/>
                    <a:pt x="855" y="1566"/>
                  </a:cubicBezTo>
                  <a:cubicBezTo>
                    <a:pt x="796" y="1599"/>
                    <a:pt x="738" y="1650"/>
                    <a:pt x="681" y="1713"/>
                  </a:cubicBezTo>
                  <a:cubicBezTo>
                    <a:pt x="679" y="1716"/>
                    <a:pt x="673" y="1721"/>
                    <a:pt x="670" y="1724"/>
                  </a:cubicBezTo>
                  <a:cubicBezTo>
                    <a:pt x="670" y="1724"/>
                    <a:pt x="671" y="1724"/>
                    <a:pt x="671" y="1726"/>
                  </a:cubicBezTo>
                  <a:cubicBezTo>
                    <a:pt x="663" y="1737"/>
                    <a:pt x="651" y="1745"/>
                    <a:pt x="642" y="1758"/>
                  </a:cubicBezTo>
                  <a:cubicBezTo>
                    <a:pt x="544" y="1886"/>
                    <a:pt x="679" y="2008"/>
                    <a:pt x="809" y="2008"/>
                  </a:cubicBezTo>
                  <a:cubicBezTo>
                    <a:pt x="847" y="2008"/>
                    <a:pt x="885" y="1997"/>
                    <a:pt x="916" y="1973"/>
                  </a:cubicBezTo>
                  <a:cubicBezTo>
                    <a:pt x="928" y="1964"/>
                    <a:pt x="941" y="1951"/>
                    <a:pt x="954" y="1942"/>
                  </a:cubicBezTo>
                  <a:cubicBezTo>
                    <a:pt x="1341" y="1989"/>
                    <a:pt x="1525" y="2177"/>
                    <a:pt x="1499" y="2509"/>
                  </a:cubicBezTo>
                  <a:cubicBezTo>
                    <a:pt x="1514" y="2756"/>
                    <a:pt x="1030" y="3066"/>
                    <a:pt x="688" y="3066"/>
                  </a:cubicBezTo>
                  <a:cubicBezTo>
                    <a:pt x="539" y="3066"/>
                    <a:pt x="417" y="3007"/>
                    <a:pt x="376" y="2857"/>
                  </a:cubicBezTo>
                  <a:cubicBezTo>
                    <a:pt x="342" y="2775"/>
                    <a:pt x="264" y="2737"/>
                    <a:pt x="191" y="2737"/>
                  </a:cubicBezTo>
                  <a:cubicBezTo>
                    <a:pt x="92" y="2737"/>
                    <a:pt x="1" y="2807"/>
                    <a:pt x="36" y="2936"/>
                  </a:cubicBezTo>
                  <a:cubicBezTo>
                    <a:pt x="54" y="2991"/>
                    <a:pt x="73" y="3038"/>
                    <a:pt x="99" y="3083"/>
                  </a:cubicBezTo>
                  <a:cubicBezTo>
                    <a:pt x="103" y="3091"/>
                    <a:pt x="105" y="3098"/>
                    <a:pt x="107" y="3105"/>
                  </a:cubicBezTo>
                  <a:cubicBezTo>
                    <a:pt x="120" y="3134"/>
                    <a:pt x="141" y="3156"/>
                    <a:pt x="162" y="3175"/>
                  </a:cubicBezTo>
                  <a:cubicBezTo>
                    <a:pt x="296" y="3333"/>
                    <a:pt x="501" y="3402"/>
                    <a:pt x="723" y="3402"/>
                  </a:cubicBezTo>
                  <a:cubicBezTo>
                    <a:pt x="1176" y="3402"/>
                    <a:pt x="1700" y="3115"/>
                    <a:pt x="1827" y="2721"/>
                  </a:cubicBezTo>
                  <a:cubicBezTo>
                    <a:pt x="1963" y="2295"/>
                    <a:pt x="1686" y="1732"/>
                    <a:pt x="1318" y="1555"/>
                  </a:cubicBezTo>
                  <a:cubicBezTo>
                    <a:pt x="1631" y="1147"/>
                    <a:pt x="1860" y="596"/>
                    <a:pt x="1612" y="175"/>
                  </a:cubicBezTo>
                  <a:cubicBezTo>
                    <a:pt x="1539" y="51"/>
                    <a:pt x="1444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4"/>
            <p:cNvSpPr/>
            <p:nvPr/>
          </p:nvSpPr>
          <p:spPr>
            <a:xfrm>
              <a:off x="5763000" y="2541325"/>
              <a:ext cx="34200" cy="137575"/>
            </a:xfrm>
            <a:custGeom>
              <a:avLst/>
              <a:gdLst/>
              <a:ahLst/>
              <a:cxnLst/>
              <a:rect l="l" t="t" r="r" b="b"/>
              <a:pathLst>
                <a:path w="1368" h="5503" extrusionOk="0">
                  <a:moveTo>
                    <a:pt x="554" y="1"/>
                  </a:moveTo>
                  <a:cubicBezTo>
                    <a:pt x="412" y="1"/>
                    <a:pt x="284" y="160"/>
                    <a:pt x="421" y="271"/>
                  </a:cubicBezTo>
                  <a:cubicBezTo>
                    <a:pt x="977" y="723"/>
                    <a:pt x="951" y="1967"/>
                    <a:pt x="944" y="2604"/>
                  </a:cubicBezTo>
                  <a:cubicBezTo>
                    <a:pt x="940" y="3054"/>
                    <a:pt x="843" y="3495"/>
                    <a:pt x="727" y="3929"/>
                  </a:cubicBezTo>
                  <a:cubicBezTo>
                    <a:pt x="674" y="4106"/>
                    <a:pt x="614" y="4282"/>
                    <a:pt x="544" y="4453"/>
                  </a:cubicBezTo>
                  <a:cubicBezTo>
                    <a:pt x="360" y="4668"/>
                    <a:pt x="296" y="4900"/>
                    <a:pt x="341" y="5152"/>
                  </a:cubicBezTo>
                  <a:cubicBezTo>
                    <a:pt x="306" y="5108"/>
                    <a:pt x="247" y="5083"/>
                    <a:pt x="190" y="5083"/>
                  </a:cubicBezTo>
                  <a:cubicBezTo>
                    <a:pt x="123" y="5083"/>
                    <a:pt x="59" y="5117"/>
                    <a:pt x="37" y="5199"/>
                  </a:cubicBezTo>
                  <a:cubicBezTo>
                    <a:pt x="31" y="5215"/>
                    <a:pt x="28" y="5233"/>
                    <a:pt x="22" y="5249"/>
                  </a:cubicBezTo>
                  <a:cubicBezTo>
                    <a:pt x="0" y="5328"/>
                    <a:pt x="38" y="5396"/>
                    <a:pt x="102" y="5439"/>
                  </a:cubicBezTo>
                  <a:cubicBezTo>
                    <a:pt x="118" y="5452"/>
                    <a:pt x="137" y="5464"/>
                    <a:pt x="153" y="5475"/>
                  </a:cubicBezTo>
                  <a:cubicBezTo>
                    <a:pt x="179" y="5494"/>
                    <a:pt x="209" y="5503"/>
                    <a:pt x="240" y="5503"/>
                  </a:cubicBezTo>
                  <a:cubicBezTo>
                    <a:pt x="286" y="5503"/>
                    <a:pt x="332" y="5485"/>
                    <a:pt x="364" y="5457"/>
                  </a:cubicBezTo>
                  <a:cubicBezTo>
                    <a:pt x="1009" y="4907"/>
                    <a:pt x="1191" y="3678"/>
                    <a:pt x="1280" y="2891"/>
                  </a:cubicBezTo>
                  <a:cubicBezTo>
                    <a:pt x="1367" y="2122"/>
                    <a:pt x="1338" y="581"/>
                    <a:pt x="673" y="43"/>
                  </a:cubicBezTo>
                  <a:cubicBezTo>
                    <a:pt x="636" y="13"/>
                    <a:pt x="595" y="1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4"/>
            <p:cNvSpPr/>
            <p:nvPr/>
          </p:nvSpPr>
          <p:spPr>
            <a:xfrm>
              <a:off x="5800700" y="2508675"/>
              <a:ext cx="61725" cy="62775"/>
            </a:xfrm>
            <a:custGeom>
              <a:avLst/>
              <a:gdLst/>
              <a:ahLst/>
              <a:cxnLst/>
              <a:rect l="l" t="t" r="r" b="b"/>
              <a:pathLst>
                <a:path w="2469" h="2511" extrusionOk="0">
                  <a:moveTo>
                    <a:pt x="917" y="1"/>
                  </a:moveTo>
                  <a:cubicBezTo>
                    <a:pt x="876" y="1"/>
                    <a:pt x="835" y="15"/>
                    <a:pt x="796" y="45"/>
                  </a:cubicBezTo>
                  <a:cubicBezTo>
                    <a:pt x="510" y="262"/>
                    <a:pt x="506" y="613"/>
                    <a:pt x="725" y="878"/>
                  </a:cubicBezTo>
                  <a:cubicBezTo>
                    <a:pt x="759" y="920"/>
                    <a:pt x="800" y="936"/>
                    <a:pt x="841" y="936"/>
                  </a:cubicBezTo>
                  <a:cubicBezTo>
                    <a:pt x="855" y="936"/>
                    <a:pt x="870" y="934"/>
                    <a:pt x="884" y="930"/>
                  </a:cubicBezTo>
                  <a:lnTo>
                    <a:pt x="884" y="930"/>
                  </a:lnTo>
                  <a:cubicBezTo>
                    <a:pt x="884" y="1062"/>
                    <a:pt x="876" y="1197"/>
                    <a:pt x="847" y="1335"/>
                  </a:cubicBezTo>
                  <a:cubicBezTo>
                    <a:pt x="821" y="1460"/>
                    <a:pt x="773" y="1577"/>
                    <a:pt x="718" y="1693"/>
                  </a:cubicBezTo>
                  <a:cubicBezTo>
                    <a:pt x="696" y="1691"/>
                    <a:pt x="674" y="1690"/>
                    <a:pt x="652" y="1690"/>
                  </a:cubicBezTo>
                  <a:cubicBezTo>
                    <a:pt x="556" y="1690"/>
                    <a:pt x="459" y="1709"/>
                    <a:pt x="352" y="1754"/>
                  </a:cubicBezTo>
                  <a:cubicBezTo>
                    <a:pt x="0" y="1900"/>
                    <a:pt x="145" y="2395"/>
                    <a:pt x="429" y="2502"/>
                  </a:cubicBezTo>
                  <a:cubicBezTo>
                    <a:pt x="444" y="2508"/>
                    <a:pt x="460" y="2510"/>
                    <a:pt x="477" y="2510"/>
                  </a:cubicBezTo>
                  <a:cubicBezTo>
                    <a:pt x="521" y="2510"/>
                    <a:pt x="569" y="2493"/>
                    <a:pt x="597" y="2464"/>
                  </a:cubicBezTo>
                  <a:cubicBezTo>
                    <a:pt x="716" y="2344"/>
                    <a:pt x="812" y="2213"/>
                    <a:pt x="899" y="2076"/>
                  </a:cubicBezTo>
                  <a:cubicBezTo>
                    <a:pt x="942" y="2092"/>
                    <a:pt x="986" y="2116"/>
                    <a:pt x="1028" y="2145"/>
                  </a:cubicBezTo>
                  <a:cubicBezTo>
                    <a:pt x="1201" y="2231"/>
                    <a:pt x="1357" y="2270"/>
                    <a:pt x="1500" y="2270"/>
                  </a:cubicBezTo>
                  <a:cubicBezTo>
                    <a:pt x="1851" y="2270"/>
                    <a:pt x="2124" y="2036"/>
                    <a:pt x="2378" y="1681"/>
                  </a:cubicBezTo>
                  <a:cubicBezTo>
                    <a:pt x="2469" y="1554"/>
                    <a:pt x="2342" y="1430"/>
                    <a:pt x="2216" y="1430"/>
                  </a:cubicBezTo>
                  <a:cubicBezTo>
                    <a:pt x="2164" y="1430"/>
                    <a:pt x="2111" y="1451"/>
                    <a:pt x="2075" y="1502"/>
                  </a:cubicBezTo>
                  <a:cubicBezTo>
                    <a:pt x="1992" y="1619"/>
                    <a:pt x="1905" y="1728"/>
                    <a:pt x="1801" y="1828"/>
                  </a:cubicBezTo>
                  <a:cubicBezTo>
                    <a:pt x="1712" y="1913"/>
                    <a:pt x="1621" y="1945"/>
                    <a:pt x="1528" y="1945"/>
                  </a:cubicBezTo>
                  <a:cubicBezTo>
                    <a:pt x="1370" y="1945"/>
                    <a:pt x="1208" y="1853"/>
                    <a:pt x="1051" y="1786"/>
                  </a:cubicBezTo>
                  <a:cubicBezTo>
                    <a:pt x="1277" y="1270"/>
                    <a:pt x="1305" y="678"/>
                    <a:pt x="1089" y="127"/>
                  </a:cubicBezTo>
                  <a:cubicBezTo>
                    <a:pt x="1057" y="47"/>
                    <a:pt x="990" y="1"/>
                    <a:pt x="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4"/>
            <p:cNvSpPr/>
            <p:nvPr/>
          </p:nvSpPr>
          <p:spPr>
            <a:xfrm>
              <a:off x="5473150" y="2727825"/>
              <a:ext cx="64650" cy="133025"/>
            </a:xfrm>
            <a:custGeom>
              <a:avLst/>
              <a:gdLst/>
              <a:ahLst/>
              <a:cxnLst/>
              <a:rect l="l" t="t" r="r" b="b"/>
              <a:pathLst>
                <a:path w="2586" h="5321" extrusionOk="0">
                  <a:moveTo>
                    <a:pt x="972" y="358"/>
                  </a:moveTo>
                  <a:cubicBezTo>
                    <a:pt x="1126" y="358"/>
                    <a:pt x="1269" y="453"/>
                    <a:pt x="1320" y="642"/>
                  </a:cubicBezTo>
                  <a:cubicBezTo>
                    <a:pt x="1338" y="711"/>
                    <a:pt x="1339" y="790"/>
                    <a:pt x="1336" y="869"/>
                  </a:cubicBezTo>
                  <a:cubicBezTo>
                    <a:pt x="1233" y="1125"/>
                    <a:pt x="1048" y="1372"/>
                    <a:pt x="916" y="1585"/>
                  </a:cubicBezTo>
                  <a:cubicBezTo>
                    <a:pt x="892" y="1624"/>
                    <a:pt x="660" y="2036"/>
                    <a:pt x="530" y="2036"/>
                  </a:cubicBezTo>
                  <a:cubicBezTo>
                    <a:pt x="510" y="2036"/>
                    <a:pt x="493" y="2027"/>
                    <a:pt x="479" y="2007"/>
                  </a:cubicBezTo>
                  <a:cubicBezTo>
                    <a:pt x="387" y="1872"/>
                    <a:pt x="389" y="1654"/>
                    <a:pt x="378" y="1502"/>
                  </a:cubicBezTo>
                  <a:cubicBezTo>
                    <a:pt x="347" y="1145"/>
                    <a:pt x="407" y="776"/>
                    <a:pt x="655" y="506"/>
                  </a:cubicBezTo>
                  <a:cubicBezTo>
                    <a:pt x="746" y="407"/>
                    <a:pt x="862" y="358"/>
                    <a:pt x="972" y="358"/>
                  </a:cubicBezTo>
                  <a:close/>
                  <a:moveTo>
                    <a:pt x="1801" y="2920"/>
                  </a:moveTo>
                  <a:lnTo>
                    <a:pt x="1801" y="2920"/>
                  </a:lnTo>
                  <a:cubicBezTo>
                    <a:pt x="1832" y="2963"/>
                    <a:pt x="1861" y="3007"/>
                    <a:pt x="1896" y="3052"/>
                  </a:cubicBezTo>
                  <a:cubicBezTo>
                    <a:pt x="2331" y="3637"/>
                    <a:pt x="2281" y="4326"/>
                    <a:pt x="1851" y="4851"/>
                  </a:cubicBezTo>
                  <a:cubicBezTo>
                    <a:pt x="1642" y="4317"/>
                    <a:pt x="1764" y="3484"/>
                    <a:pt x="1801" y="2920"/>
                  </a:cubicBezTo>
                  <a:close/>
                  <a:moveTo>
                    <a:pt x="1057" y="1"/>
                  </a:moveTo>
                  <a:cubicBezTo>
                    <a:pt x="998" y="1"/>
                    <a:pt x="934" y="9"/>
                    <a:pt x="865" y="28"/>
                  </a:cubicBezTo>
                  <a:cubicBezTo>
                    <a:pt x="189" y="202"/>
                    <a:pt x="1" y="870"/>
                    <a:pt x="26" y="1496"/>
                  </a:cubicBezTo>
                  <a:cubicBezTo>
                    <a:pt x="36" y="1742"/>
                    <a:pt x="211" y="2455"/>
                    <a:pt x="548" y="2455"/>
                  </a:cubicBezTo>
                  <a:cubicBezTo>
                    <a:pt x="624" y="2455"/>
                    <a:pt x="709" y="2419"/>
                    <a:pt x="801" y="2333"/>
                  </a:cubicBezTo>
                  <a:cubicBezTo>
                    <a:pt x="1106" y="2047"/>
                    <a:pt x="1310" y="1630"/>
                    <a:pt x="1517" y="1272"/>
                  </a:cubicBezTo>
                  <a:cubicBezTo>
                    <a:pt x="1523" y="1270"/>
                    <a:pt x="1526" y="1269"/>
                    <a:pt x="1530" y="1269"/>
                  </a:cubicBezTo>
                  <a:cubicBezTo>
                    <a:pt x="1496" y="1876"/>
                    <a:pt x="1467" y="2482"/>
                    <a:pt x="1448" y="3091"/>
                  </a:cubicBezTo>
                  <a:cubicBezTo>
                    <a:pt x="1429" y="3761"/>
                    <a:pt x="1238" y="4657"/>
                    <a:pt x="1661" y="5232"/>
                  </a:cubicBezTo>
                  <a:cubicBezTo>
                    <a:pt x="1699" y="5286"/>
                    <a:pt x="1762" y="5321"/>
                    <a:pt x="1824" y="5321"/>
                  </a:cubicBezTo>
                  <a:cubicBezTo>
                    <a:pt x="1864" y="5321"/>
                    <a:pt x="1903" y="5307"/>
                    <a:pt x="1936" y="5276"/>
                  </a:cubicBezTo>
                  <a:cubicBezTo>
                    <a:pt x="2354" y="4886"/>
                    <a:pt x="2535" y="4451"/>
                    <a:pt x="2561" y="3884"/>
                  </a:cubicBezTo>
                  <a:cubicBezTo>
                    <a:pt x="2586" y="3329"/>
                    <a:pt x="1700" y="2494"/>
                    <a:pt x="2142" y="2167"/>
                  </a:cubicBezTo>
                  <a:cubicBezTo>
                    <a:pt x="2287" y="2062"/>
                    <a:pt x="2150" y="1886"/>
                    <a:pt x="2003" y="1886"/>
                  </a:cubicBezTo>
                  <a:cubicBezTo>
                    <a:pt x="1966" y="1886"/>
                    <a:pt x="1929" y="1896"/>
                    <a:pt x="1896" y="1921"/>
                  </a:cubicBezTo>
                  <a:cubicBezTo>
                    <a:pt x="1880" y="1934"/>
                    <a:pt x="1861" y="1947"/>
                    <a:pt x="1845" y="1959"/>
                  </a:cubicBezTo>
                  <a:cubicBezTo>
                    <a:pt x="1871" y="1425"/>
                    <a:pt x="1900" y="892"/>
                    <a:pt x="1938" y="358"/>
                  </a:cubicBezTo>
                  <a:cubicBezTo>
                    <a:pt x="1945" y="250"/>
                    <a:pt x="1857" y="193"/>
                    <a:pt x="1767" y="193"/>
                  </a:cubicBezTo>
                  <a:cubicBezTo>
                    <a:pt x="1745" y="193"/>
                    <a:pt x="1722" y="196"/>
                    <a:pt x="1701" y="203"/>
                  </a:cubicBezTo>
                  <a:cubicBezTo>
                    <a:pt x="1666" y="156"/>
                    <a:pt x="1606" y="130"/>
                    <a:pt x="1549" y="130"/>
                  </a:cubicBezTo>
                  <a:cubicBezTo>
                    <a:pt x="1508" y="130"/>
                    <a:pt x="1469" y="143"/>
                    <a:pt x="1439" y="170"/>
                  </a:cubicBezTo>
                  <a:cubicBezTo>
                    <a:pt x="1346" y="66"/>
                    <a:pt x="1221" y="1"/>
                    <a:pt x="1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4"/>
            <p:cNvSpPr/>
            <p:nvPr/>
          </p:nvSpPr>
          <p:spPr>
            <a:xfrm>
              <a:off x="5523850" y="2728000"/>
              <a:ext cx="47725" cy="48625"/>
            </a:xfrm>
            <a:custGeom>
              <a:avLst/>
              <a:gdLst/>
              <a:ahLst/>
              <a:cxnLst/>
              <a:rect l="l" t="t" r="r" b="b"/>
              <a:pathLst>
                <a:path w="1909" h="1945" extrusionOk="0">
                  <a:moveTo>
                    <a:pt x="556" y="0"/>
                  </a:moveTo>
                  <a:cubicBezTo>
                    <a:pt x="489" y="0"/>
                    <a:pt x="425" y="35"/>
                    <a:pt x="406" y="118"/>
                  </a:cubicBezTo>
                  <a:cubicBezTo>
                    <a:pt x="298" y="570"/>
                    <a:pt x="0" y="1945"/>
                    <a:pt x="818" y="1945"/>
                  </a:cubicBezTo>
                  <a:cubicBezTo>
                    <a:pt x="823" y="1945"/>
                    <a:pt x="828" y="1945"/>
                    <a:pt x="833" y="1944"/>
                  </a:cubicBezTo>
                  <a:cubicBezTo>
                    <a:pt x="1658" y="1929"/>
                    <a:pt x="1909" y="831"/>
                    <a:pt x="1892" y="173"/>
                  </a:cubicBezTo>
                  <a:cubicBezTo>
                    <a:pt x="1889" y="63"/>
                    <a:pt x="1796" y="6"/>
                    <a:pt x="1706" y="6"/>
                  </a:cubicBezTo>
                  <a:cubicBezTo>
                    <a:pt x="1620" y="6"/>
                    <a:pt x="1538" y="58"/>
                    <a:pt x="1541" y="166"/>
                  </a:cubicBezTo>
                  <a:cubicBezTo>
                    <a:pt x="1554" y="630"/>
                    <a:pt x="1448" y="1150"/>
                    <a:pt x="1119" y="1495"/>
                  </a:cubicBezTo>
                  <a:cubicBezTo>
                    <a:pt x="1052" y="1566"/>
                    <a:pt x="958" y="1610"/>
                    <a:pt x="871" y="1610"/>
                  </a:cubicBezTo>
                  <a:cubicBezTo>
                    <a:pt x="776" y="1610"/>
                    <a:pt x="688" y="1557"/>
                    <a:pt x="649" y="1428"/>
                  </a:cubicBezTo>
                  <a:cubicBezTo>
                    <a:pt x="616" y="1321"/>
                    <a:pt x="633" y="1176"/>
                    <a:pt x="633" y="1064"/>
                  </a:cubicBezTo>
                  <a:cubicBezTo>
                    <a:pt x="635" y="777"/>
                    <a:pt x="680" y="493"/>
                    <a:pt x="745" y="216"/>
                  </a:cubicBezTo>
                  <a:cubicBezTo>
                    <a:pt x="776" y="87"/>
                    <a:pt x="661" y="0"/>
                    <a:pt x="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4"/>
            <p:cNvSpPr/>
            <p:nvPr/>
          </p:nvSpPr>
          <p:spPr>
            <a:xfrm>
              <a:off x="5570450" y="2698775"/>
              <a:ext cx="157350" cy="80925"/>
            </a:xfrm>
            <a:custGeom>
              <a:avLst/>
              <a:gdLst/>
              <a:ahLst/>
              <a:cxnLst/>
              <a:rect l="l" t="t" r="r" b="b"/>
              <a:pathLst>
                <a:path w="6294" h="3237" extrusionOk="0">
                  <a:moveTo>
                    <a:pt x="1082" y="1324"/>
                  </a:moveTo>
                  <a:cubicBezTo>
                    <a:pt x="1150" y="1324"/>
                    <a:pt x="1213" y="1347"/>
                    <a:pt x="1258" y="1406"/>
                  </a:cubicBezTo>
                  <a:cubicBezTo>
                    <a:pt x="1257" y="1410"/>
                    <a:pt x="1253" y="1414"/>
                    <a:pt x="1251" y="1417"/>
                  </a:cubicBezTo>
                  <a:cubicBezTo>
                    <a:pt x="1137" y="1683"/>
                    <a:pt x="1048" y="1965"/>
                    <a:pt x="1061" y="2232"/>
                  </a:cubicBezTo>
                  <a:cubicBezTo>
                    <a:pt x="1039" y="2284"/>
                    <a:pt x="1019" y="2336"/>
                    <a:pt x="996" y="2387"/>
                  </a:cubicBezTo>
                  <a:cubicBezTo>
                    <a:pt x="939" y="2507"/>
                    <a:pt x="865" y="2616"/>
                    <a:pt x="792" y="2726"/>
                  </a:cubicBezTo>
                  <a:cubicBezTo>
                    <a:pt x="683" y="2735"/>
                    <a:pt x="571" y="2744"/>
                    <a:pt x="462" y="2751"/>
                  </a:cubicBezTo>
                  <a:cubicBezTo>
                    <a:pt x="404" y="2632"/>
                    <a:pt x="378" y="2505"/>
                    <a:pt x="381" y="2370"/>
                  </a:cubicBezTo>
                  <a:cubicBezTo>
                    <a:pt x="364" y="2036"/>
                    <a:pt x="523" y="1700"/>
                    <a:pt x="755" y="1472"/>
                  </a:cubicBezTo>
                  <a:cubicBezTo>
                    <a:pt x="836" y="1392"/>
                    <a:pt x="966" y="1324"/>
                    <a:pt x="1082" y="1324"/>
                  </a:cubicBezTo>
                  <a:close/>
                  <a:moveTo>
                    <a:pt x="3065" y="1352"/>
                  </a:moveTo>
                  <a:cubicBezTo>
                    <a:pt x="3185" y="1352"/>
                    <a:pt x="3295" y="1420"/>
                    <a:pt x="3397" y="1555"/>
                  </a:cubicBezTo>
                  <a:cubicBezTo>
                    <a:pt x="3358" y="1741"/>
                    <a:pt x="3310" y="1923"/>
                    <a:pt x="3244" y="2104"/>
                  </a:cubicBezTo>
                  <a:cubicBezTo>
                    <a:pt x="3185" y="2261"/>
                    <a:pt x="3111" y="2407"/>
                    <a:pt x="3021" y="2547"/>
                  </a:cubicBezTo>
                  <a:cubicBezTo>
                    <a:pt x="2922" y="2716"/>
                    <a:pt x="2783" y="2816"/>
                    <a:pt x="2665" y="2816"/>
                  </a:cubicBezTo>
                  <a:cubicBezTo>
                    <a:pt x="2549" y="2816"/>
                    <a:pt x="2453" y="2720"/>
                    <a:pt x="2433" y="2500"/>
                  </a:cubicBezTo>
                  <a:cubicBezTo>
                    <a:pt x="2431" y="2487"/>
                    <a:pt x="2434" y="2474"/>
                    <a:pt x="2433" y="2461"/>
                  </a:cubicBezTo>
                  <a:cubicBezTo>
                    <a:pt x="2453" y="2418"/>
                    <a:pt x="2453" y="2378"/>
                    <a:pt x="2434" y="2342"/>
                  </a:cubicBezTo>
                  <a:cubicBezTo>
                    <a:pt x="2438" y="2178"/>
                    <a:pt x="2459" y="2019"/>
                    <a:pt x="2502" y="1862"/>
                  </a:cubicBezTo>
                  <a:cubicBezTo>
                    <a:pt x="2572" y="1749"/>
                    <a:pt x="2641" y="1635"/>
                    <a:pt x="2712" y="1523"/>
                  </a:cubicBezTo>
                  <a:cubicBezTo>
                    <a:pt x="2838" y="1409"/>
                    <a:pt x="2955" y="1352"/>
                    <a:pt x="3065" y="1352"/>
                  </a:cubicBezTo>
                  <a:close/>
                  <a:moveTo>
                    <a:pt x="3747" y="1"/>
                  </a:moveTo>
                  <a:cubicBezTo>
                    <a:pt x="3661" y="1"/>
                    <a:pt x="3573" y="54"/>
                    <a:pt x="3561" y="160"/>
                  </a:cubicBezTo>
                  <a:cubicBezTo>
                    <a:pt x="3524" y="469"/>
                    <a:pt x="3492" y="778"/>
                    <a:pt x="3468" y="1088"/>
                  </a:cubicBezTo>
                  <a:cubicBezTo>
                    <a:pt x="3364" y="1044"/>
                    <a:pt x="3248" y="1020"/>
                    <a:pt x="3126" y="1020"/>
                  </a:cubicBezTo>
                  <a:cubicBezTo>
                    <a:pt x="3021" y="1020"/>
                    <a:pt x="2911" y="1038"/>
                    <a:pt x="2799" y="1074"/>
                  </a:cubicBezTo>
                  <a:cubicBezTo>
                    <a:pt x="2253" y="1251"/>
                    <a:pt x="2089" y="1817"/>
                    <a:pt x="2085" y="2352"/>
                  </a:cubicBezTo>
                  <a:cubicBezTo>
                    <a:pt x="1979" y="2483"/>
                    <a:pt x="1832" y="2584"/>
                    <a:pt x="1696" y="2584"/>
                  </a:cubicBezTo>
                  <a:cubicBezTo>
                    <a:pt x="1585" y="2584"/>
                    <a:pt x="1482" y="2517"/>
                    <a:pt x="1416" y="2345"/>
                  </a:cubicBezTo>
                  <a:cubicBezTo>
                    <a:pt x="1412" y="2338"/>
                    <a:pt x="1412" y="2331"/>
                    <a:pt x="1411" y="2322"/>
                  </a:cubicBezTo>
                  <a:cubicBezTo>
                    <a:pt x="1427" y="2281"/>
                    <a:pt x="1438" y="2241"/>
                    <a:pt x="1451" y="2200"/>
                  </a:cubicBezTo>
                  <a:cubicBezTo>
                    <a:pt x="1512" y="2194"/>
                    <a:pt x="1570" y="2161"/>
                    <a:pt x="1592" y="2086"/>
                  </a:cubicBezTo>
                  <a:cubicBezTo>
                    <a:pt x="1731" y="1606"/>
                    <a:pt x="1705" y="1052"/>
                    <a:pt x="1100" y="987"/>
                  </a:cubicBezTo>
                  <a:cubicBezTo>
                    <a:pt x="1077" y="984"/>
                    <a:pt x="1054" y="983"/>
                    <a:pt x="1031" y="983"/>
                  </a:cubicBezTo>
                  <a:cubicBezTo>
                    <a:pt x="501" y="983"/>
                    <a:pt x="109" y="1660"/>
                    <a:pt x="52" y="2106"/>
                  </a:cubicBezTo>
                  <a:cubicBezTo>
                    <a:pt x="0" y="2509"/>
                    <a:pt x="117" y="3209"/>
                    <a:pt x="599" y="3209"/>
                  </a:cubicBezTo>
                  <a:cubicBezTo>
                    <a:pt x="654" y="3209"/>
                    <a:pt x="714" y="3200"/>
                    <a:pt x="778" y="3180"/>
                  </a:cubicBezTo>
                  <a:cubicBezTo>
                    <a:pt x="981" y="3119"/>
                    <a:pt x="1121" y="2895"/>
                    <a:pt x="1226" y="2700"/>
                  </a:cubicBezTo>
                  <a:cubicBezTo>
                    <a:pt x="1264" y="2750"/>
                    <a:pt x="1308" y="2797"/>
                    <a:pt x="1360" y="2842"/>
                  </a:cubicBezTo>
                  <a:cubicBezTo>
                    <a:pt x="1474" y="2938"/>
                    <a:pt x="1590" y="2978"/>
                    <a:pt x="1703" y="2978"/>
                  </a:cubicBezTo>
                  <a:cubicBezTo>
                    <a:pt x="1851" y="2978"/>
                    <a:pt x="1993" y="2910"/>
                    <a:pt x="2119" y="2812"/>
                  </a:cubicBezTo>
                  <a:cubicBezTo>
                    <a:pt x="2121" y="2822"/>
                    <a:pt x="2121" y="2834"/>
                    <a:pt x="2122" y="2844"/>
                  </a:cubicBezTo>
                  <a:cubicBezTo>
                    <a:pt x="2171" y="3127"/>
                    <a:pt x="2351" y="3237"/>
                    <a:pt x="2557" y="3237"/>
                  </a:cubicBezTo>
                  <a:cubicBezTo>
                    <a:pt x="2800" y="3237"/>
                    <a:pt x="3080" y="3083"/>
                    <a:pt x="3220" y="2880"/>
                  </a:cubicBezTo>
                  <a:cubicBezTo>
                    <a:pt x="3304" y="2757"/>
                    <a:pt x="3375" y="2628"/>
                    <a:pt x="3440" y="2497"/>
                  </a:cubicBezTo>
                  <a:cubicBezTo>
                    <a:pt x="3462" y="2632"/>
                    <a:pt x="3498" y="2758"/>
                    <a:pt x="3561" y="2864"/>
                  </a:cubicBezTo>
                  <a:cubicBezTo>
                    <a:pt x="3658" y="3030"/>
                    <a:pt x="3778" y="3094"/>
                    <a:pt x="3907" y="3094"/>
                  </a:cubicBezTo>
                  <a:cubicBezTo>
                    <a:pt x="4208" y="3094"/>
                    <a:pt x="4559" y="2743"/>
                    <a:pt x="4780" y="2493"/>
                  </a:cubicBezTo>
                  <a:lnTo>
                    <a:pt x="4780" y="2689"/>
                  </a:lnTo>
                  <a:cubicBezTo>
                    <a:pt x="4780" y="2799"/>
                    <a:pt x="4867" y="2856"/>
                    <a:pt x="4954" y="2856"/>
                  </a:cubicBezTo>
                  <a:cubicBezTo>
                    <a:pt x="5038" y="2856"/>
                    <a:pt x="5123" y="2803"/>
                    <a:pt x="5131" y="2696"/>
                  </a:cubicBezTo>
                  <a:cubicBezTo>
                    <a:pt x="5157" y="2338"/>
                    <a:pt x="5220" y="1993"/>
                    <a:pt x="5300" y="1646"/>
                  </a:cubicBezTo>
                  <a:cubicBezTo>
                    <a:pt x="5383" y="1694"/>
                    <a:pt x="5477" y="1723"/>
                    <a:pt x="5579" y="1723"/>
                  </a:cubicBezTo>
                  <a:cubicBezTo>
                    <a:pt x="5597" y="1723"/>
                    <a:pt x="5616" y="1722"/>
                    <a:pt x="5635" y="1720"/>
                  </a:cubicBezTo>
                  <a:cubicBezTo>
                    <a:pt x="5997" y="1683"/>
                    <a:pt x="6199" y="1365"/>
                    <a:pt x="6267" y="1033"/>
                  </a:cubicBezTo>
                  <a:cubicBezTo>
                    <a:pt x="6294" y="903"/>
                    <a:pt x="6178" y="816"/>
                    <a:pt x="6073" y="816"/>
                  </a:cubicBezTo>
                  <a:cubicBezTo>
                    <a:pt x="6007" y="816"/>
                    <a:pt x="5945" y="851"/>
                    <a:pt x="5928" y="935"/>
                  </a:cubicBezTo>
                  <a:cubicBezTo>
                    <a:pt x="5902" y="1069"/>
                    <a:pt x="5863" y="1185"/>
                    <a:pt x="5770" y="1293"/>
                  </a:cubicBezTo>
                  <a:cubicBezTo>
                    <a:pt x="5719" y="1353"/>
                    <a:pt x="5645" y="1385"/>
                    <a:pt x="5574" y="1385"/>
                  </a:cubicBezTo>
                  <a:cubicBezTo>
                    <a:pt x="5486" y="1385"/>
                    <a:pt x="5404" y="1336"/>
                    <a:pt x="5376" y="1233"/>
                  </a:cubicBezTo>
                  <a:cubicBezTo>
                    <a:pt x="5354" y="1152"/>
                    <a:pt x="5280" y="1112"/>
                    <a:pt x="5205" y="1112"/>
                  </a:cubicBezTo>
                  <a:cubicBezTo>
                    <a:pt x="5181" y="1112"/>
                    <a:pt x="5157" y="1116"/>
                    <a:pt x="5135" y="1124"/>
                  </a:cubicBezTo>
                  <a:lnTo>
                    <a:pt x="5135" y="1104"/>
                  </a:lnTo>
                  <a:cubicBezTo>
                    <a:pt x="5135" y="994"/>
                    <a:pt x="5043" y="937"/>
                    <a:pt x="4953" y="937"/>
                  </a:cubicBezTo>
                  <a:cubicBezTo>
                    <a:pt x="4867" y="937"/>
                    <a:pt x="4783" y="989"/>
                    <a:pt x="4783" y="1097"/>
                  </a:cubicBezTo>
                  <a:cubicBezTo>
                    <a:pt x="4783" y="1413"/>
                    <a:pt x="4781" y="1726"/>
                    <a:pt x="4781" y="2041"/>
                  </a:cubicBezTo>
                  <a:cubicBezTo>
                    <a:pt x="4778" y="2040"/>
                    <a:pt x="4774" y="2040"/>
                    <a:pt x="4771" y="2040"/>
                  </a:cubicBezTo>
                  <a:cubicBezTo>
                    <a:pt x="4732" y="2040"/>
                    <a:pt x="4693" y="2056"/>
                    <a:pt x="4662" y="2096"/>
                  </a:cubicBezTo>
                  <a:cubicBezTo>
                    <a:pt x="4507" y="2278"/>
                    <a:pt x="4346" y="2442"/>
                    <a:pt x="4166" y="2599"/>
                  </a:cubicBezTo>
                  <a:cubicBezTo>
                    <a:pt x="4087" y="2668"/>
                    <a:pt x="4023" y="2697"/>
                    <a:pt x="3973" y="2697"/>
                  </a:cubicBezTo>
                  <a:cubicBezTo>
                    <a:pt x="3781" y="2697"/>
                    <a:pt x="3772" y="2281"/>
                    <a:pt x="3775" y="2029"/>
                  </a:cubicBezTo>
                  <a:cubicBezTo>
                    <a:pt x="3848" y="2016"/>
                    <a:pt x="3913" y="1967"/>
                    <a:pt x="3919" y="1874"/>
                  </a:cubicBezTo>
                  <a:cubicBezTo>
                    <a:pt x="3932" y="1668"/>
                    <a:pt x="3881" y="1497"/>
                    <a:pt x="3794" y="1362"/>
                  </a:cubicBezTo>
                  <a:cubicBezTo>
                    <a:pt x="3861" y="971"/>
                    <a:pt x="3890" y="568"/>
                    <a:pt x="3911" y="168"/>
                  </a:cubicBezTo>
                  <a:cubicBezTo>
                    <a:pt x="3918" y="57"/>
                    <a:pt x="3834" y="1"/>
                    <a:pt x="3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4"/>
            <p:cNvSpPr/>
            <p:nvPr/>
          </p:nvSpPr>
          <p:spPr>
            <a:xfrm>
              <a:off x="5724450" y="2663175"/>
              <a:ext cx="177675" cy="113750"/>
            </a:xfrm>
            <a:custGeom>
              <a:avLst/>
              <a:gdLst/>
              <a:ahLst/>
              <a:cxnLst/>
              <a:rect l="l" t="t" r="r" b="b"/>
              <a:pathLst>
                <a:path w="7107" h="4550" extrusionOk="0">
                  <a:moveTo>
                    <a:pt x="923" y="2880"/>
                  </a:moveTo>
                  <a:cubicBezTo>
                    <a:pt x="1090" y="2880"/>
                    <a:pt x="1249" y="2964"/>
                    <a:pt x="1279" y="3086"/>
                  </a:cubicBezTo>
                  <a:cubicBezTo>
                    <a:pt x="1273" y="3136"/>
                    <a:pt x="1261" y="3181"/>
                    <a:pt x="1257" y="3230"/>
                  </a:cubicBezTo>
                  <a:cubicBezTo>
                    <a:pt x="1245" y="3247"/>
                    <a:pt x="1235" y="3266"/>
                    <a:pt x="1218" y="3286"/>
                  </a:cubicBezTo>
                  <a:cubicBezTo>
                    <a:pt x="1174" y="3334"/>
                    <a:pt x="1168" y="3391"/>
                    <a:pt x="1181" y="3440"/>
                  </a:cubicBezTo>
                  <a:cubicBezTo>
                    <a:pt x="1084" y="3657"/>
                    <a:pt x="957" y="3863"/>
                    <a:pt x="794" y="4045"/>
                  </a:cubicBezTo>
                  <a:cubicBezTo>
                    <a:pt x="711" y="4138"/>
                    <a:pt x="645" y="4176"/>
                    <a:pt x="592" y="4176"/>
                  </a:cubicBezTo>
                  <a:cubicBezTo>
                    <a:pt x="380" y="4176"/>
                    <a:pt x="392" y="3547"/>
                    <a:pt x="413" y="3412"/>
                  </a:cubicBezTo>
                  <a:cubicBezTo>
                    <a:pt x="441" y="3289"/>
                    <a:pt x="490" y="3175"/>
                    <a:pt x="562" y="3072"/>
                  </a:cubicBezTo>
                  <a:cubicBezTo>
                    <a:pt x="645" y="2935"/>
                    <a:pt x="787" y="2880"/>
                    <a:pt x="923" y="2880"/>
                  </a:cubicBezTo>
                  <a:close/>
                  <a:moveTo>
                    <a:pt x="3072" y="1"/>
                  </a:moveTo>
                  <a:cubicBezTo>
                    <a:pt x="3006" y="1"/>
                    <a:pt x="2945" y="36"/>
                    <a:pt x="2930" y="120"/>
                  </a:cubicBezTo>
                  <a:cubicBezTo>
                    <a:pt x="2831" y="667"/>
                    <a:pt x="2751" y="1215"/>
                    <a:pt x="2679" y="1766"/>
                  </a:cubicBezTo>
                  <a:cubicBezTo>
                    <a:pt x="2430" y="1767"/>
                    <a:pt x="2183" y="1792"/>
                    <a:pt x="1935" y="1847"/>
                  </a:cubicBezTo>
                  <a:cubicBezTo>
                    <a:pt x="1726" y="1893"/>
                    <a:pt x="1800" y="2179"/>
                    <a:pt x="1986" y="2179"/>
                  </a:cubicBezTo>
                  <a:cubicBezTo>
                    <a:pt x="1999" y="2179"/>
                    <a:pt x="2013" y="2177"/>
                    <a:pt x="2027" y="2174"/>
                  </a:cubicBezTo>
                  <a:cubicBezTo>
                    <a:pt x="2227" y="2131"/>
                    <a:pt x="2430" y="2106"/>
                    <a:pt x="2631" y="2100"/>
                  </a:cubicBezTo>
                  <a:lnTo>
                    <a:pt x="2631" y="2100"/>
                  </a:lnTo>
                  <a:cubicBezTo>
                    <a:pt x="2630" y="2121"/>
                    <a:pt x="2625" y="2140"/>
                    <a:pt x="2624" y="2160"/>
                  </a:cubicBezTo>
                  <a:cubicBezTo>
                    <a:pt x="2588" y="2463"/>
                    <a:pt x="2464" y="2962"/>
                    <a:pt x="2450" y="3394"/>
                  </a:cubicBezTo>
                  <a:cubicBezTo>
                    <a:pt x="2406" y="3472"/>
                    <a:pt x="2360" y="3549"/>
                    <a:pt x="2311" y="3621"/>
                  </a:cubicBezTo>
                  <a:cubicBezTo>
                    <a:pt x="2236" y="3762"/>
                    <a:pt x="2140" y="3832"/>
                    <a:pt x="2023" y="3832"/>
                  </a:cubicBezTo>
                  <a:cubicBezTo>
                    <a:pt x="1911" y="3832"/>
                    <a:pt x="1779" y="3767"/>
                    <a:pt x="1628" y="3639"/>
                  </a:cubicBezTo>
                  <a:cubicBezTo>
                    <a:pt x="1602" y="3542"/>
                    <a:pt x="1599" y="3440"/>
                    <a:pt x="1603" y="3336"/>
                  </a:cubicBezTo>
                  <a:cubicBezTo>
                    <a:pt x="1667" y="3138"/>
                    <a:pt x="1711" y="2937"/>
                    <a:pt x="1738" y="2744"/>
                  </a:cubicBezTo>
                  <a:cubicBezTo>
                    <a:pt x="1738" y="2741"/>
                    <a:pt x="1740" y="2740"/>
                    <a:pt x="1740" y="2738"/>
                  </a:cubicBezTo>
                  <a:cubicBezTo>
                    <a:pt x="1741" y="2724"/>
                    <a:pt x="1745" y="2709"/>
                    <a:pt x="1747" y="2693"/>
                  </a:cubicBezTo>
                  <a:cubicBezTo>
                    <a:pt x="1762" y="2584"/>
                    <a:pt x="1677" y="2529"/>
                    <a:pt x="1586" y="2529"/>
                  </a:cubicBezTo>
                  <a:cubicBezTo>
                    <a:pt x="1517" y="2529"/>
                    <a:pt x="1444" y="2561"/>
                    <a:pt x="1410" y="2625"/>
                  </a:cubicBezTo>
                  <a:cubicBezTo>
                    <a:pt x="1352" y="2585"/>
                    <a:pt x="1289" y="2548"/>
                    <a:pt x="1207" y="2530"/>
                  </a:cubicBezTo>
                  <a:cubicBezTo>
                    <a:pt x="1132" y="2513"/>
                    <a:pt x="1060" y="2505"/>
                    <a:pt x="992" y="2505"/>
                  </a:cubicBezTo>
                  <a:cubicBezTo>
                    <a:pt x="478" y="2505"/>
                    <a:pt x="141" y="2940"/>
                    <a:pt x="55" y="3462"/>
                  </a:cubicBezTo>
                  <a:cubicBezTo>
                    <a:pt x="0" y="3788"/>
                    <a:pt x="138" y="4549"/>
                    <a:pt x="549" y="4549"/>
                  </a:cubicBezTo>
                  <a:cubicBezTo>
                    <a:pt x="619" y="4549"/>
                    <a:pt x="697" y="4528"/>
                    <a:pt x="783" y="4478"/>
                  </a:cubicBezTo>
                  <a:cubicBezTo>
                    <a:pt x="1013" y="4346"/>
                    <a:pt x="1194" y="4153"/>
                    <a:pt x="1335" y="3930"/>
                  </a:cubicBezTo>
                  <a:cubicBezTo>
                    <a:pt x="1386" y="4032"/>
                    <a:pt x="1455" y="4117"/>
                    <a:pt x="1563" y="4165"/>
                  </a:cubicBezTo>
                  <a:cubicBezTo>
                    <a:pt x="1680" y="4216"/>
                    <a:pt x="1789" y="4239"/>
                    <a:pt x="1891" y="4239"/>
                  </a:cubicBezTo>
                  <a:cubicBezTo>
                    <a:pt x="2142" y="4239"/>
                    <a:pt x="2348" y="4100"/>
                    <a:pt x="2521" y="3901"/>
                  </a:cubicBezTo>
                  <a:cubicBezTo>
                    <a:pt x="2534" y="3933"/>
                    <a:pt x="2541" y="3969"/>
                    <a:pt x="2557" y="3995"/>
                  </a:cubicBezTo>
                  <a:cubicBezTo>
                    <a:pt x="2673" y="4194"/>
                    <a:pt x="2813" y="4274"/>
                    <a:pt x="2963" y="4274"/>
                  </a:cubicBezTo>
                  <a:cubicBezTo>
                    <a:pt x="3284" y="4274"/>
                    <a:pt x="3645" y="3906"/>
                    <a:pt x="3882" y="3563"/>
                  </a:cubicBezTo>
                  <a:cubicBezTo>
                    <a:pt x="3914" y="3660"/>
                    <a:pt x="3972" y="3744"/>
                    <a:pt x="4074" y="3789"/>
                  </a:cubicBezTo>
                  <a:cubicBezTo>
                    <a:pt x="4185" y="3839"/>
                    <a:pt x="4298" y="3862"/>
                    <a:pt x="4407" y="3862"/>
                  </a:cubicBezTo>
                  <a:cubicBezTo>
                    <a:pt x="4669" y="3862"/>
                    <a:pt x="4915" y="3731"/>
                    <a:pt x="5097" y="3534"/>
                  </a:cubicBezTo>
                  <a:cubicBezTo>
                    <a:pt x="5165" y="3718"/>
                    <a:pt x="5284" y="3879"/>
                    <a:pt x="5494" y="3984"/>
                  </a:cubicBezTo>
                  <a:cubicBezTo>
                    <a:pt x="5611" y="4041"/>
                    <a:pt x="5726" y="4066"/>
                    <a:pt x="5838" y="4066"/>
                  </a:cubicBezTo>
                  <a:cubicBezTo>
                    <a:pt x="6310" y="4066"/>
                    <a:pt x="6729" y="3623"/>
                    <a:pt x="7008" y="3285"/>
                  </a:cubicBezTo>
                  <a:cubicBezTo>
                    <a:pt x="7106" y="3165"/>
                    <a:pt x="6977" y="3043"/>
                    <a:pt x="6846" y="3043"/>
                  </a:cubicBezTo>
                  <a:cubicBezTo>
                    <a:pt x="6794" y="3043"/>
                    <a:pt x="6742" y="3062"/>
                    <a:pt x="6703" y="3108"/>
                  </a:cubicBezTo>
                  <a:cubicBezTo>
                    <a:pt x="6534" y="3315"/>
                    <a:pt x="6367" y="3504"/>
                    <a:pt x="6132" y="3642"/>
                  </a:cubicBezTo>
                  <a:cubicBezTo>
                    <a:pt x="6031" y="3700"/>
                    <a:pt x="5937" y="3727"/>
                    <a:pt x="5852" y="3727"/>
                  </a:cubicBezTo>
                  <a:cubicBezTo>
                    <a:pt x="5567" y="3727"/>
                    <a:pt x="5380" y="3437"/>
                    <a:pt x="5377" y="3109"/>
                  </a:cubicBezTo>
                  <a:cubicBezTo>
                    <a:pt x="5377" y="3076"/>
                    <a:pt x="5383" y="3040"/>
                    <a:pt x="5384" y="3005"/>
                  </a:cubicBezTo>
                  <a:lnTo>
                    <a:pt x="5390" y="2989"/>
                  </a:lnTo>
                  <a:cubicBezTo>
                    <a:pt x="5394" y="2962"/>
                    <a:pt x="5394" y="2937"/>
                    <a:pt x="5390" y="2914"/>
                  </a:cubicBezTo>
                  <a:cubicBezTo>
                    <a:pt x="5416" y="2672"/>
                    <a:pt x="5491" y="2427"/>
                    <a:pt x="5558" y="2201"/>
                  </a:cubicBezTo>
                  <a:cubicBezTo>
                    <a:pt x="5583" y="2140"/>
                    <a:pt x="5609" y="2083"/>
                    <a:pt x="5633" y="2022"/>
                  </a:cubicBezTo>
                  <a:cubicBezTo>
                    <a:pt x="5677" y="1912"/>
                    <a:pt x="5734" y="1857"/>
                    <a:pt x="5805" y="1857"/>
                  </a:cubicBezTo>
                  <a:cubicBezTo>
                    <a:pt x="5875" y="1857"/>
                    <a:pt x="5958" y="1911"/>
                    <a:pt x="6055" y="2021"/>
                  </a:cubicBezTo>
                  <a:cubicBezTo>
                    <a:pt x="6068" y="2060"/>
                    <a:pt x="6109" y="2305"/>
                    <a:pt x="6109" y="2305"/>
                  </a:cubicBezTo>
                  <a:cubicBezTo>
                    <a:pt x="5891" y="2331"/>
                    <a:pt x="5979" y="2634"/>
                    <a:pt x="6177" y="2634"/>
                  </a:cubicBezTo>
                  <a:cubicBezTo>
                    <a:pt x="6185" y="2634"/>
                    <a:pt x="6192" y="2633"/>
                    <a:pt x="6200" y="2633"/>
                  </a:cubicBezTo>
                  <a:cubicBezTo>
                    <a:pt x="6654" y="2580"/>
                    <a:pt x="6426" y="1766"/>
                    <a:pt x="6170" y="1586"/>
                  </a:cubicBezTo>
                  <a:cubicBezTo>
                    <a:pt x="6055" y="1505"/>
                    <a:pt x="5949" y="1470"/>
                    <a:pt x="5853" y="1470"/>
                  </a:cubicBezTo>
                  <a:cubicBezTo>
                    <a:pt x="5465" y="1470"/>
                    <a:pt x="5232" y="2033"/>
                    <a:pt x="5138" y="2390"/>
                  </a:cubicBezTo>
                  <a:cubicBezTo>
                    <a:pt x="5093" y="2559"/>
                    <a:pt x="5054" y="2747"/>
                    <a:pt x="5038" y="2936"/>
                  </a:cubicBezTo>
                  <a:cubicBezTo>
                    <a:pt x="5000" y="3088"/>
                    <a:pt x="4938" y="3210"/>
                    <a:pt x="4827" y="3328"/>
                  </a:cubicBezTo>
                  <a:cubicBezTo>
                    <a:pt x="4736" y="3428"/>
                    <a:pt x="4575" y="3505"/>
                    <a:pt x="4439" y="3505"/>
                  </a:cubicBezTo>
                  <a:cubicBezTo>
                    <a:pt x="4299" y="3505"/>
                    <a:pt x="4184" y="3424"/>
                    <a:pt x="4197" y="3205"/>
                  </a:cubicBezTo>
                  <a:cubicBezTo>
                    <a:pt x="4224" y="2749"/>
                    <a:pt x="4352" y="2295"/>
                    <a:pt x="4503" y="1867"/>
                  </a:cubicBezTo>
                  <a:cubicBezTo>
                    <a:pt x="4547" y="1741"/>
                    <a:pt x="4437" y="1656"/>
                    <a:pt x="4329" y="1656"/>
                  </a:cubicBezTo>
                  <a:cubicBezTo>
                    <a:pt x="4261" y="1656"/>
                    <a:pt x="4193" y="1690"/>
                    <a:pt x="4165" y="1769"/>
                  </a:cubicBezTo>
                  <a:cubicBezTo>
                    <a:pt x="4029" y="2150"/>
                    <a:pt x="3926" y="2538"/>
                    <a:pt x="3875" y="2941"/>
                  </a:cubicBezTo>
                  <a:cubicBezTo>
                    <a:pt x="3872" y="2950"/>
                    <a:pt x="3871" y="2963"/>
                    <a:pt x="3871" y="2972"/>
                  </a:cubicBezTo>
                  <a:cubicBezTo>
                    <a:pt x="3827" y="2986"/>
                    <a:pt x="3788" y="3020"/>
                    <a:pt x="3768" y="3070"/>
                  </a:cubicBezTo>
                  <a:lnTo>
                    <a:pt x="3600" y="3412"/>
                  </a:lnTo>
                  <a:cubicBezTo>
                    <a:pt x="3503" y="3623"/>
                    <a:pt x="3373" y="3728"/>
                    <a:pt x="3206" y="3728"/>
                  </a:cubicBezTo>
                  <a:cubicBezTo>
                    <a:pt x="3101" y="3728"/>
                    <a:pt x="2982" y="3687"/>
                    <a:pt x="2849" y="3604"/>
                  </a:cubicBezTo>
                  <a:cubicBezTo>
                    <a:pt x="2843" y="3225"/>
                    <a:pt x="2907" y="2833"/>
                    <a:pt x="2944" y="2456"/>
                  </a:cubicBezTo>
                  <a:cubicBezTo>
                    <a:pt x="2956" y="2341"/>
                    <a:pt x="2973" y="2227"/>
                    <a:pt x="2988" y="2111"/>
                  </a:cubicBezTo>
                  <a:cubicBezTo>
                    <a:pt x="3088" y="2121"/>
                    <a:pt x="3186" y="2132"/>
                    <a:pt x="3285" y="2151"/>
                  </a:cubicBezTo>
                  <a:cubicBezTo>
                    <a:pt x="3298" y="2154"/>
                    <a:pt x="3311" y="2155"/>
                    <a:pt x="3324" y="2155"/>
                  </a:cubicBezTo>
                  <a:cubicBezTo>
                    <a:pt x="3516" y="2155"/>
                    <a:pt x="3587" y="1867"/>
                    <a:pt x="3378" y="1828"/>
                  </a:cubicBezTo>
                  <a:cubicBezTo>
                    <a:pt x="3262" y="1806"/>
                    <a:pt x="3146" y="1790"/>
                    <a:pt x="3030" y="1780"/>
                  </a:cubicBezTo>
                  <a:cubicBezTo>
                    <a:pt x="3096" y="1258"/>
                    <a:pt x="3176" y="736"/>
                    <a:pt x="3269" y="217"/>
                  </a:cubicBezTo>
                  <a:cubicBezTo>
                    <a:pt x="3292" y="88"/>
                    <a:pt x="3175" y="1"/>
                    <a:pt x="3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4"/>
            <p:cNvSpPr/>
            <p:nvPr/>
          </p:nvSpPr>
          <p:spPr>
            <a:xfrm>
              <a:off x="5833875" y="2675300"/>
              <a:ext cx="12475" cy="13975"/>
            </a:xfrm>
            <a:custGeom>
              <a:avLst/>
              <a:gdLst/>
              <a:ahLst/>
              <a:cxnLst/>
              <a:rect l="l" t="t" r="r" b="b"/>
              <a:pathLst>
                <a:path w="499" h="559" extrusionOk="0">
                  <a:moveTo>
                    <a:pt x="245" y="1"/>
                  </a:moveTo>
                  <a:cubicBezTo>
                    <a:pt x="120" y="1"/>
                    <a:pt x="0" y="110"/>
                    <a:pt x="95" y="235"/>
                  </a:cubicBezTo>
                  <a:cubicBezTo>
                    <a:pt x="129" y="261"/>
                    <a:pt x="142" y="298"/>
                    <a:pt x="130" y="344"/>
                  </a:cubicBezTo>
                  <a:cubicBezTo>
                    <a:pt x="99" y="472"/>
                    <a:pt x="213" y="558"/>
                    <a:pt x="318" y="558"/>
                  </a:cubicBezTo>
                  <a:cubicBezTo>
                    <a:pt x="385" y="558"/>
                    <a:pt x="449" y="523"/>
                    <a:pt x="468" y="440"/>
                  </a:cubicBezTo>
                  <a:cubicBezTo>
                    <a:pt x="498" y="308"/>
                    <a:pt x="484" y="186"/>
                    <a:pt x="400" y="76"/>
                  </a:cubicBezTo>
                  <a:cubicBezTo>
                    <a:pt x="360" y="23"/>
                    <a:pt x="302" y="1"/>
                    <a:pt x="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4"/>
            <p:cNvSpPr/>
            <p:nvPr/>
          </p:nvSpPr>
          <p:spPr>
            <a:xfrm>
              <a:off x="5306875" y="1617850"/>
              <a:ext cx="1249875" cy="953975"/>
            </a:xfrm>
            <a:custGeom>
              <a:avLst/>
              <a:gdLst/>
              <a:ahLst/>
              <a:cxnLst/>
              <a:rect l="l" t="t" r="r" b="b"/>
              <a:pathLst>
                <a:path w="49995" h="38159" extrusionOk="0">
                  <a:moveTo>
                    <a:pt x="23937" y="18580"/>
                  </a:moveTo>
                  <a:lnTo>
                    <a:pt x="23937" y="30476"/>
                  </a:lnTo>
                  <a:lnTo>
                    <a:pt x="17438" y="30476"/>
                  </a:lnTo>
                  <a:cubicBezTo>
                    <a:pt x="20305" y="29190"/>
                    <a:pt x="21968" y="25219"/>
                    <a:pt x="23937" y="18580"/>
                  </a:cubicBezTo>
                  <a:close/>
                  <a:moveTo>
                    <a:pt x="24169" y="0"/>
                  </a:moveTo>
                  <a:lnTo>
                    <a:pt x="22990" y="3062"/>
                  </a:lnTo>
                  <a:lnTo>
                    <a:pt x="23937" y="3062"/>
                  </a:lnTo>
                  <a:lnTo>
                    <a:pt x="23937" y="16927"/>
                  </a:lnTo>
                  <a:cubicBezTo>
                    <a:pt x="21345" y="25950"/>
                    <a:pt x="19472" y="30476"/>
                    <a:pt x="15147" y="30476"/>
                  </a:cubicBezTo>
                  <a:cubicBezTo>
                    <a:pt x="7731" y="30476"/>
                    <a:pt x="3007" y="3851"/>
                    <a:pt x="2960" y="3582"/>
                  </a:cubicBezTo>
                  <a:cubicBezTo>
                    <a:pt x="2940" y="3471"/>
                    <a:pt x="2842" y="3391"/>
                    <a:pt x="2731" y="3391"/>
                  </a:cubicBezTo>
                  <a:cubicBezTo>
                    <a:pt x="2718" y="3391"/>
                    <a:pt x="2705" y="3392"/>
                    <a:pt x="2691" y="3394"/>
                  </a:cubicBezTo>
                  <a:cubicBezTo>
                    <a:pt x="2565" y="3416"/>
                    <a:pt x="2481" y="3536"/>
                    <a:pt x="2503" y="3662"/>
                  </a:cubicBezTo>
                  <a:cubicBezTo>
                    <a:pt x="2683" y="4689"/>
                    <a:pt x="6639" y="26971"/>
                    <a:pt x="13361" y="30476"/>
                  </a:cubicBezTo>
                  <a:lnTo>
                    <a:pt x="1" y="30476"/>
                  </a:lnTo>
                  <a:lnTo>
                    <a:pt x="1" y="30940"/>
                  </a:lnTo>
                  <a:lnTo>
                    <a:pt x="23937" y="30940"/>
                  </a:lnTo>
                  <a:lnTo>
                    <a:pt x="23937" y="38158"/>
                  </a:lnTo>
                  <a:lnTo>
                    <a:pt x="24401" y="38158"/>
                  </a:lnTo>
                  <a:lnTo>
                    <a:pt x="24401" y="30940"/>
                  </a:lnTo>
                  <a:lnTo>
                    <a:pt x="49994" y="30940"/>
                  </a:lnTo>
                  <a:lnTo>
                    <a:pt x="49994" y="30476"/>
                  </a:lnTo>
                  <a:lnTo>
                    <a:pt x="24401" y="30476"/>
                  </a:lnTo>
                  <a:lnTo>
                    <a:pt x="24401" y="16991"/>
                  </a:lnTo>
                  <a:lnTo>
                    <a:pt x="24399" y="16991"/>
                  </a:lnTo>
                  <a:cubicBezTo>
                    <a:pt x="24824" y="15515"/>
                    <a:pt x="25265" y="13925"/>
                    <a:pt x="25740" y="12217"/>
                  </a:cubicBezTo>
                  <a:cubicBezTo>
                    <a:pt x="26445" y="9680"/>
                    <a:pt x="27245" y="6804"/>
                    <a:pt x="28156" y="3687"/>
                  </a:cubicBezTo>
                  <a:cubicBezTo>
                    <a:pt x="28192" y="3564"/>
                    <a:pt x="28122" y="3436"/>
                    <a:pt x="27998" y="3400"/>
                  </a:cubicBezTo>
                  <a:cubicBezTo>
                    <a:pt x="27976" y="3393"/>
                    <a:pt x="27953" y="3390"/>
                    <a:pt x="27932" y="3390"/>
                  </a:cubicBezTo>
                  <a:cubicBezTo>
                    <a:pt x="27832" y="3390"/>
                    <a:pt x="27741" y="3455"/>
                    <a:pt x="27712" y="3556"/>
                  </a:cubicBezTo>
                  <a:cubicBezTo>
                    <a:pt x="26799" y="6678"/>
                    <a:pt x="26000" y="9555"/>
                    <a:pt x="25295" y="12094"/>
                  </a:cubicBezTo>
                  <a:cubicBezTo>
                    <a:pt x="24982" y="13214"/>
                    <a:pt x="24688" y="14281"/>
                    <a:pt x="24401" y="15298"/>
                  </a:cubicBezTo>
                  <a:lnTo>
                    <a:pt x="24401" y="3062"/>
                  </a:lnTo>
                  <a:lnTo>
                    <a:pt x="25597" y="3062"/>
                  </a:lnTo>
                  <a:lnTo>
                    <a:pt x="24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4"/>
            <p:cNvSpPr/>
            <p:nvPr/>
          </p:nvSpPr>
          <p:spPr>
            <a:xfrm>
              <a:off x="6556675" y="2352925"/>
              <a:ext cx="76575" cy="65225"/>
            </a:xfrm>
            <a:custGeom>
              <a:avLst/>
              <a:gdLst/>
              <a:ahLst/>
              <a:cxnLst/>
              <a:rect l="l" t="t" r="r" b="b"/>
              <a:pathLst>
                <a:path w="3063" h="2609" extrusionOk="0">
                  <a:moveTo>
                    <a:pt x="1" y="0"/>
                  </a:moveTo>
                  <a:lnTo>
                    <a:pt x="1" y="2608"/>
                  </a:lnTo>
                  <a:lnTo>
                    <a:pt x="3063" y="11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4"/>
            <p:cNvSpPr/>
            <p:nvPr/>
          </p:nvSpPr>
          <p:spPr>
            <a:xfrm>
              <a:off x="5649350" y="2406225"/>
              <a:ext cx="74825" cy="96375"/>
            </a:xfrm>
            <a:custGeom>
              <a:avLst/>
              <a:gdLst/>
              <a:ahLst/>
              <a:cxnLst/>
              <a:rect l="l" t="t" r="r" b="b"/>
              <a:pathLst>
                <a:path w="2993" h="3855" extrusionOk="0">
                  <a:moveTo>
                    <a:pt x="1907" y="1"/>
                  </a:moveTo>
                  <a:cubicBezTo>
                    <a:pt x="1585" y="1"/>
                    <a:pt x="1232" y="97"/>
                    <a:pt x="984" y="207"/>
                  </a:cubicBezTo>
                  <a:cubicBezTo>
                    <a:pt x="746" y="311"/>
                    <a:pt x="902" y="617"/>
                    <a:pt x="1117" y="617"/>
                  </a:cubicBezTo>
                  <a:cubicBezTo>
                    <a:pt x="1148" y="617"/>
                    <a:pt x="1180" y="611"/>
                    <a:pt x="1212" y="597"/>
                  </a:cubicBezTo>
                  <a:cubicBezTo>
                    <a:pt x="1370" y="527"/>
                    <a:pt x="1621" y="449"/>
                    <a:pt x="1837" y="449"/>
                  </a:cubicBezTo>
                  <a:cubicBezTo>
                    <a:pt x="2088" y="449"/>
                    <a:pt x="2290" y="554"/>
                    <a:pt x="2241" y="897"/>
                  </a:cubicBezTo>
                  <a:cubicBezTo>
                    <a:pt x="2204" y="1171"/>
                    <a:pt x="1985" y="1422"/>
                    <a:pt x="1698" y="1446"/>
                  </a:cubicBezTo>
                  <a:cubicBezTo>
                    <a:pt x="1499" y="1462"/>
                    <a:pt x="1351" y="1748"/>
                    <a:pt x="1580" y="1854"/>
                  </a:cubicBezTo>
                  <a:cubicBezTo>
                    <a:pt x="1840" y="1971"/>
                    <a:pt x="2011" y="2129"/>
                    <a:pt x="2156" y="2373"/>
                  </a:cubicBezTo>
                  <a:cubicBezTo>
                    <a:pt x="2263" y="2542"/>
                    <a:pt x="2412" y="3052"/>
                    <a:pt x="2189" y="3197"/>
                  </a:cubicBezTo>
                  <a:cubicBezTo>
                    <a:pt x="1957" y="3350"/>
                    <a:pt x="1692" y="3417"/>
                    <a:pt x="1426" y="3417"/>
                  </a:cubicBezTo>
                  <a:cubicBezTo>
                    <a:pt x="1080" y="3417"/>
                    <a:pt x="731" y="3304"/>
                    <a:pt x="444" y="3118"/>
                  </a:cubicBezTo>
                  <a:cubicBezTo>
                    <a:pt x="402" y="3091"/>
                    <a:pt x="360" y="3079"/>
                    <a:pt x="321" y="3079"/>
                  </a:cubicBezTo>
                  <a:cubicBezTo>
                    <a:pt x="130" y="3079"/>
                    <a:pt x="1" y="3358"/>
                    <a:pt x="209" y="3492"/>
                  </a:cubicBezTo>
                  <a:cubicBezTo>
                    <a:pt x="598" y="3742"/>
                    <a:pt x="1005" y="3854"/>
                    <a:pt x="1468" y="3854"/>
                  </a:cubicBezTo>
                  <a:cubicBezTo>
                    <a:pt x="1471" y="3854"/>
                    <a:pt x="1474" y="3854"/>
                    <a:pt x="1477" y="3854"/>
                  </a:cubicBezTo>
                  <a:cubicBezTo>
                    <a:pt x="1808" y="3853"/>
                    <a:pt x="2457" y="3719"/>
                    <a:pt x="2647" y="3415"/>
                  </a:cubicBezTo>
                  <a:cubicBezTo>
                    <a:pt x="2992" y="2868"/>
                    <a:pt x="2652" y="2142"/>
                    <a:pt x="2188" y="1729"/>
                  </a:cubicBezTo>
                  <a:cubicBezTo>
                    <a:pt x="2518" y="1526"/>
                    <a:pt x="2714" y="1152"/>
                    <a:pt x="2714" y="717"/>
                  </a:cubicBezTo>
                  <a:cubicBezTo>
                    <a:pt x="2716" y="173"/>
                    <a:pt x="2338" y="1"/>
                    <a:pt x="1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34"/>
          <p:cNvGrpSpPr/>
          <p:nvPr/>
        </p:nvGrpSpPr>
        <p:grpSpPr>
          <a:xfrm>
            <a:off x="942427" y="3623090"/>
            <a:ext cx="1060146" cy="787704"/>
            <a:chOff x="2797450" y="3472950"/>
            <a:chExt cx="824375" cy="612475"/>
          </a:xfrm>
        </p:grpSpPr>
        <p:sp>
          <p:nvSpPr>
            <p:cNvPr id="301" name="Google Shape;301;p34"/>
            <p:cNvSpPr/>
            <p:nvPr/>
          </p:nvSpPr>
          <p:spPr>
            <a:xfrm>
              <a:off x="2797450" y="3490975"/>
              <a:ext cx="815500" cy="594450"/>
            </a:xfrm>
            <a:custGeom>
              <a:avLst/>
              <a:gdLst/>
              <a:ahLst/>
              <a:cxnLst/>
              <a:rect l="l" t="t" r="r" b="b"/>
              <a:pathLst>
                <a:path w="32620" h="23778" extrusionOk="0">
                  <a:moveTo>
                    <a:pt x="16875" y="14295"/>
                  </a:moveTo>
                  <a:lnTo>
                    <a:pt x="16875" y="14295"/>
                  </a:lnTo>
                  <a:cubicBezTo>
                    <a:pt x="16700" y="15169"/>
                    <a:pt x="16665" y="16055"/>
                    <a:pt x="16677" y="16945"/>
                  </a:cubicBezTo>
                  <a:cubicBezTo>
                    <a:pt x="16524" y="16533"/>
                    <a:pt x="16372" y="16123"/>
                    <a:pt x="16218" y="15711"/>
                  </a:cubicBezTo>
                  <a:cubicBezTo>
                    <a:pt x="16049" y="15255"/>
                    <a:pt x="15929" y="14583"/>
                    <a:pt x="15459" y="14337"/>
                  </a:cubicBezTo>
                  <a:cubicBezTo>
                    <a:pt x="15931" y="14328"/>
                    <a:pt x="16403" y="14314"/>
                    <a:pt x="16875" y="14295"/>
                  </a:cubicBezTo>
                  <a:close/>
                  <a:moveTo>
                    <a:pt x="11155" y="14265"/>
                  </a:moveTo>
                  <a:lnTo>
                    <a:pt x="11155" y="14265"/>
                  </a:lnTo>
                  <a:cubicBezTo>
                    <a:pt x="12068" y="14312"/>
                    <a:pt x="12981" y="14340"/>
                    <a:pt x="13895" y="14344"/>
                  </a:cubicBezTo>
                  <a:cubicBezTo>
                    <a:pt x="13863" y="14373"/>
                    <a:pt x="13844" y="14412"/>
                    <a:pt x="13845" y="14456"/>
                  </a:cubicBezTo>
                  <a:cubicBezTo>
                    <a:pt x="13860" y="15340"/>
                    <a:pt x="13853" y="16222"/>
                    <a:pt x="13831" y="17105"/>
                  </a:cubicBezTo>
                  <a:cubicBezTo>
                    <a:pt x="13451" y="16319"/>
                    <a:pt x="13561" y="15314"/>
                    <a:pt x="13077" y="14554"/>
                  </a:cubicBezTo>
                  <a:cubicBezTo>
                    <a:pt x="13045" y="14505"/>
                    <a:pt x="12995" y="14483"/>
                    <a:pt x="12946" y="14483"/>
                  </a:cubicBezTo>
                  <a:cubicBezTo>
                    <a:pt x="12869" y="14483"/>
                    <a:pt x="12794" y="14538"/>
                    <a:pt x="12793" y="14633"/>
                  </a:cubicBezTo>
                  <a:cubicBezTo>
                    <a:pt x="12783" y="15213"/>
                    <a:pt x="12771" y="15791"/>
                    <a:pt x="12762" y="16371"/>
                  </a:cubicBezTo>
                  <a:cubicBezTo>
                    <a:pt x="12581" y="15717"/>
                    <a:pt x="12365" y="15072"/>
                    <a:pt x="12109" y="14441"/>
                  </a:cubicBezTo>
                  <a:cubicBezTo>
                    <a:pt x="12078" y="14369"/>
                    <a:pt x="12016" y="14334"/>
                    <a:pt x="11956" y="14334"/>
                  </a:cubicBezTo>
                  <a:cubicBezTo>
                    <a:pt x="11885" y="14334"/>
                    <a:pt x="11816" y="14384"/>
                    <a:pt x="11807" y="14481"/>
                  </a:cubicBezTo>
                  <a:cubicBezTo>
                    <a:pt x="11756" y="15031"/>
                    <a:pt x="11707" y="15582"/>
                    <a:pt x="11656" y="16132"/>
                  </a:cubicBezTo>
                  <a:lnTo>
                    <a:pt x="11504" y="15414"/>
                  </a:lnTo>
                  <a:cubicBezTo>
                    <a:pt x="11424" y="15036"/>
                    <a:pt x="11388" y="14588"/>
                    <a:pt x="11155" y="14265"/>
                  </a:cubicBezTo>
                  <a:close/>
                  <a:moveTo>
                    <a:pt x="3196" y="13740"/>
                  </a:moveTo>
                  <a:cubicBezTo>
                    <a:pt x="3928" y="14521"/>
                    <a:pt x="4555" y="15395"/>
                    <a:pt x="5006" y="16372"/>
                  </a:cubicBezTo>
                  <a:cubicBezTo>
                    <a:pt x="5117" y="16612"/>
                    <a:pt x="5214" y="16858"/>
                    <a:pt x="5301" y="17110"/>
                  </a:cubicBezTo>
                  <a:cubicBezTo>
                    <a:pt x="4138" y="17010"/>
                    <a:pt x="2975" y="16913"/>
                    <a:pt x="1811" y="16816"/>
                  </a:cubicBezTo>
                  <a:cubicBezTo>
                    <a:pt x="2282" y="15794"/>
                    <a:pt x="2745" y="14769"/>
                    <a:pt x="3196" y="13740"/>
                  </a:cubicBezTo>
                  <a:close/>
                  <a:moveTo>
                    <a:pt x="15247" y="14343"/>
                  </a:moveTo>
                  <a:lnTo>
                    <a:pt x="15247" y="14343"/>
                  </a:lnTo>
                  <a:cubicBezTo>
                    <a:pt x="15218" y="14372"/>
                    <a:pt x="15198" y="14412"/>
                    <a:pt x="15196" y="14452"/>
                  </a:cubicBezTo>
                  <a:cubicBezTo>
                    <a:pt x="15162" y="15372"/>
                    <a:pt x="15128" y="16294"/>
                    <a:pt x="15095" y="17215"/>
                  </a:cubicBezTo>
                  <a:cubicBezTo>
                    <a:pt x="14980" y="16749"/>
                    <a:pt x="14866" y="16284"/>
                    <a:pt x="14754" y="15819"/>
                  </a:cubicBezTo>
                  <a:cubicBezTo>
                    <a:pt x="14664" y="15453"/>
                    <a:pt x="14605" y="15062"/>
                    <a:pt x="14476" y="14711"/>
                  </a:cubicBezTo>
                  <a:cubicBezTo>
                    <a:pt x="14419" y="14557"/>
                    <a:pt x="14329" y="14417"/>
                    <a:pt x="14196" y="14349"/>
                  </a:cubicBezTo>
                  <a:cubicBezTo>
                    <a:pt x="14545" y="14349"/>
                    <a:pt x="14896" y="14349"/>
                    <a:pt x="15247" y="14343"/>
                  </a:cubicBezTo>
                  <a:close/>
                  <a:moveTo>
                    <a:pt x="9561" y="14167"/>
                  </a:moveTo>
                  <a:cubicBezTo>
                    <a:pt x="9967" y="14198"/>
                    <a:pt x="10372" y="14225"/>
                    <a:pt x="10778" y="14247"/>
                  </a:cubicBezTo>
                  <a:cubicBezTo>
                    <a:pt x="10675" y="14959"/>
                    <a:pt x="10609" y="15677"/>
                    <a:pt x="10579" y="16394"/>
                  </a:cubicBezTo>
                  <a:cubicBezTo>
                    <a:pt x="10405" y="15784"/>
                    <a:pt x="10269" y="15163"/>
                    <a:pt x="10180" y="14533"/>
                  </a:cubicBezTo>
                  <a:cubicBezTo>
                    <a:pt x="10169" y="14456"/>
                    <a:pt x="10116" y="14423"/>
                    <a:pt x="10057" y="14423"/>
                  </a:cubicBezTo>
                  <a:cubicBezTo>
                    <a:pt x="9968" y="14423"/>
                    <a:pt x="9868" y="14499"/>
                    <a:pt x="9885" y="14615"/>
                  </a:cubicBezTo>
                  <a:cubicBezTo>
                    <a:pt x="10017" y="15552"/>
                    <a:pt x="10243" y="16468"/>
                    <a:pt x="10565" y="17357"/>
                  </a:cubicBezTo>
                  <a:cubicBezTo>
                    <a:pt x="10590" y="17428"/>
                    <a:pt x="10655" y="17463"/>
                    <a:pt x="10718" y="17463"/>
                  </a:cubicBezTo>
                  <a:cubicBezTo>
                    <a:pt x="10793" y="17463"/>
                    <a:pt x="10865" y="17414"/>
                    <a:pt x="10865" y="17316"/>
                  </a:cubicBezTo>
                  <a:cubicBezTo>
                    <a:pt x="10863" y="16443"/>
                    <a:pt x="10917" y="15572"/>
                    <a:pt x="11026" y="14705"/>
                  </a:cubicBezTo>
                  <a:cubicBezTo>
                    <a:pt x="11053" y="14789"/>
                    <a:pt x="11073" y="14875"/>
                    <a:pt x="11094" y="14965"/>
                  </a:cubicBezTo>
                  <a:cubicBezTo>
                    <a:pt x="11146" y="15207"/>
                    <a:pt x="11197" y="15450"/>
                    <a:pt x="11247" y="15691"/>
                  </a:cubicBezTo>
                  <a:cubicBezTo>
                    <a:pt x="11353" y="16193"/>
                    <a:pt x="11459" y="16693"/>
                    <a:pt x="11566" y="17196"/>
                  </a:cubicBezTo>
                  <a:cubicBezTo>
                    <a:pt x="11582" y="17272"/>
                    <a:pt x="11637" y="17305"/>
                    <a:pt x="11696" y="17305"/>
                  </a:cubicBezTo>
                  <a:cubicBezTo>
                    <a:pt x="11774" y="17305"/>
                    <a:pt x="11858" y="17247"/>
                    <a:pt x="11866" y="17155"/>
                  </a:cubicBezTo>
                  <a:cubicBezTo>
                    <a:pt x="11929" y="16487"/>
                    <a:pt x="11988" y="15820"/>
                    <a:pt x="12048" y="15152"/>
                  </a:cubicBezTo>
                  <a:cubicBezTo>
                    <a:pt x="12338" y="15946"/>
                    <a:pt x="12572" y="16761"/>
                    <a:pt x="12742" y="17590"/>
                  </a:cubicBezTo>
                  <a:cubicBezTo>
                    <a:pt x="12758" y="17666"/>
                    <a:pt x="12818" y="17700"/>
                    <a:pt x="12880" y="17700"/>
                  </a:cubicBezTo>
                  <a:cubicBezTo>
                    <a:pt x="12958" y="17700"/>
                    <a:pt x="13041" y="17645"/>
                    <a:pt x="13044" y="17551"/>
                  </a:cubicBezTo>
                  <a:cubicBezTo>
                    <a:pt x="13055" y="16809"/>
                    <a:pt x="13070" y="16067"/>
                    <a:pt x="13083" y="15326"/>
                  </a:cubicBezTo>
                  <a:cubicBezTo>
                    <a:pt x="13329" y="16130"/>
                    <a:pt x="13287" y="17036"/>
                    <a:pt x="13863" y="17718"/>
                  </a:cubicBezTo>
                  <a:cubicBezTo>
                    <a:pt x="13890" y="17750"/>
                    <a:pt x="13925" y="17764"/>
                    <a:pt x="13961" y="17764"/>
                  </a:cubicBezTo>
                  <a:cubicBezTo>
                    <a:pt x="14040" y="17764"/>
                    <a:pt x="14121" y="17694"/>
                    <a:pt x="14124" y="17609"/>
                  </a:cubicBezTo>
                  <a:cubicBezTo>
                    <a:pt x="14156" y="16646"/>
                    <a:pt x="14163" y="15682"/>
                    <a:pt x="14150" y="14720"/>
                  </a:cubicBezTo>
                  <a:lnTo>
                    <a:pt x="14150" y="14720"/>
                  </a:lnTo>
                  <a:cubicBezTo>
                    <a:pt x="14269" y="14910"/>
                    <a:pt x="14308" y="15294"/>
                    <a:pt x="14337" y="15408"/>
                  </a:cubicBezTo>
                  <a:cubicBezTo>
                    <a:pt x="14416" y="15736"/>
                    <a:pt x="14498" y="16067"/>
                    <a:pt x="14577" y="16394"/>
                  </a:cubicBezTo>
                  <a:cubicBezTo>
                    <a:pt x="14704" y="16903"/>
                    <a:pt x="14827" y="17410"/>
                    <a:pt x="14951" y="17921"/>
                  </a:cubicBezTo>
                  <a:cubicBezTo>
                    <a:pt x="13212" y="17771"/>
                    <a:pt x="11471" y="17625"/>
                    <a:pt x="9731" y="17480"/>
                  </a:cubicBezTo>
                  <a:cubicBezTo>
                    <a:pt x="9674" y="16377"/>
                    <a:pt x="9618" y="15271"/>
                    <a:pt x="9561" y="14167"/>
                  </a:cubicBezTo>
                  <a:close/>
                  <a:moveTo>
                    <a:pt x="18409" y="14217"/>
                  </a:moveTo>
                  <a:cubicBezTo>
                    <a:pt x="18409" y="14227"/>
                    <a:pt x="18405" y="14237"/>
                    <a:pt x="18408" y="14250"/>
                  </a:cubicBezTo>
                  <a:cubicBezTo>
                    <a:pt x="18597" y="15578"/>
                    <a:pt x="18753" y="16910"/>
                    <a:pt x="18880" y="18245"/>
                  </a:cubicBezTo>
                  <a:cubicBezTo>
                    <a:pt x="17712" y="18148"/>
                    <a:pt x="16545" y="18051"/>
                    <a:pt x="15375" y="17953"/>
                  </a:cubicBezTo>
                  <a:cubicBezTo>
                    <a:pt x="15415" y="16884"/>
                    <a:pt x="15453" y="15814"/>
                    <a:pt x="15494" y="14743"/>
                  </a:cubicBezTo>
                  <a:cubicBezTo>
                    <a:pt x="15612" y="14894"/>
                    <a:pt x="15672" y="15113"/>
                    <a:pt x="15734" y="15278"/>
                  </a:cubicBezTo>
                  <a:cubicBezTo>
                    <a:pt x="15843" y="15574"/>
                    <a:pt x="15953" y="15869"/>
                    <a:pt x="16062" y="16164"/>
                  </a:cubicBezTo>
                  <a:cubicBezTo>
                    <a:pt x="16276" y="16738"/>
                    <a:pt x="16488" y="17315"/>
                    <a:pt x="16701" y="17889"/>
                  </a:cubicBezTo>
                  <a:cubicBezTo>
                    <a:pt x="16727" y="17959"/>
                    <a:pt x="16796" y="17995"/>
                    <a:pt x="16860" y="17995"/>
                  </a:cubicBezTo>
                  <a:cubicBezTo>
                    <a:pt x="16935" y="17995"/>
                    <a:pt x="17006" y="17948"/>
                    <a:pt x="17003" y="17850"/>
                  </a:cubicBezTo>
                  <a:cubicBezTo>
                    <a:pt x="16972" y="16768"/>
                    <a:pt x="16946" y="15678"/>
                    <a:pt x="17129" y="14610"/>
                  </a:cubicBezTo>
                  <a:cubicBezTo>
                    <a:pt x="17715" y="15577"/>
                    <a:pt x="17562" y="16873"/>
                    <a:pt x="18048" y="17893"/>
                  </a:cubicBezTo>
                  <a:cubicBezTo>
                    <a:pt x="18074" y="17946"/>
                    <a:pt x="18120" y="17969"/>
                    <a:pt x="18167" y="17969"/>
                  </a:cubicBezTo>
                  <a:cubicBezTo>
                    <a:pt x="18246" y="17969"/>
                    <a:pt x="18330" y="17905"/>
                    <a:pt x="18332" y="17815"/>
                  </a:cubicBezTo>
                  <a:cubicBezTo>
                    <a:pt x="18360" y="16803"/>
                    <a:pt x="18299" y="15795"/>
                    <a:pt x="18154" y="14794"/>
                  </a:cubicBezTo>
                  <a:cubicBezTo>
                    <a:pt x="18142" y="14716"/>
                    <a:pt x="18089" y="14683"/>
                    <a:pt x="18030" y="14683"/>
                  </a:cubicBezTo>
                  <a:cubicBezTo>
                    <a:pt x="17941" y="14683"/>
                    <a:pt x="17842" y="14759"/>
                    <a:pt x="17858" y="14875"/>
                  </a:cubicBezTo>
                  <a:cubicBezTo>
                    <a:pt x="17952" y="15532"/>
                    <a:pt x="18005" y="16190"/>
                    <a:pt x="18023" y="16851"/>
                  </a:cubicBezTo>
                  <a:cubicBezTo>
                    <a:pt x="17829" y="15968"/>
                    <a:pt x="17800" y="15034"/>
                    <a:pt x="17272" y="14279"/>
                  </a:cubicBezTo>
                  <a:cubicBezTo>
                    <a:pt x="17651" y="14262"/>
                    <a:pt x="18031" y="14240"/>
                    <a:pt x="18409" y="14217"/>
                  </a:cubicBezTo>
                  <a:close/>
                  <a:moveTo>
                    <a:pt x="12172" y="3869"/>
                  </a:moveTo>
                  <a:cubicBezTo>
                    <a:pt x="13786" y="5347"/>
                    <a:pt x="15423" y="6799"/>
                    <a:pt x="17090" y="8216"/>
                  </a:cubicBezTo>
                  <a:cubicBezTo>
                    <a:pt x="20078" y="10756"/>
                    <a:pt x="23151" y="13198"/>
                    <a:pt x="26304" y="15533"/>
                  </a:cubicBezTo>
                  <a:cubicBezTo>
                    <a:pt x="27073" y="16103"/>
                    <a:pt x="27847" y="16664"/>
                    <a:pt x="28622" y="17221"/>
                  </a:cubicBezTo>
                  <a:cubicBezTo>
                    <a:pt x="28209" y="17748"/>
                    <a:pt x="27892" y="18345"/>
                    <a:pt x="27677" y="18980"/>
                  </a:cubicBezTo>
                  <a:cubicBezTo>
                    <a:pt x="25056" y="18763"/>
                    <a:pt x="22435" y="18544"/>
                    <a:pt x="19817" y="18324"/>
                  </a:cubicBezTo>
                  <a:cubicBezTo>
                    <a:pt x="19608" y="18306"/>
                    <a:pt x="19398" y="18290"/>
                    <a:pt x="19190" y="18272"/>
                  </a:cubicBezTo>
                  <a:cubicBezTo>
                    <a:pt x="19060" y="16900"/>
                    <a:pt x="18900" y="15532"/>
                    <a:pt x="18705" y="14169"/>
                  </a:cubicBezTo>
                  <a:cubicBezTo>
                    <a:pt x="18702" y="14153"/>
                    <a:pt x="18695" y="14141"/>
                    <a:pt x="18690" y="14131"/>
                  </a:cubicBezTo>
                  <a:cubicBezTo>
                    <a:pt x="18742" y="14040"/>
                    <a:pt x="18708" y="13900"/>
                    <a:pt x="18580" y="13900"/>
                  </a:cubicBezTo>
                  <a:cubicBezTo>
                    <a:pt x="18576" y="13900"/>
                    <a:pt x="18572" y="13900"/>
                    <a:pt x="18568" y="13901"/>
                  </a:cubicBezTo>
                  <a:cubicBezTo>
                    <a:pt x="17160" y="13996"/>
                    <a:pt x="15751" y="14044"/>
                    <a:pt x="14341" y="14044"/>
                  </a:cubicBezTo>
                  <a:cubicBezTo>
                    <a:pt x="12736" y="14044"/>
                    <a:pt x="11131" y="13982"/>
                    <a:pt x="9529" y="13859"/>
                  </a:cubicBezTo>
                  <a:cubicBezTo>
                    <a:pt x="9500" y="13808"/>
                    <a:pt x="9443" y="13783"/>
                    <a:pt x="9388" y="13783"/>
                  </a:cubicBezTo>
                  <a:cubicBezTo>
                    <a:pt x="9312" y="13783"/>
                    <a:pt x="9238" y="13831"/>
                    <a:pt x="9242" y="13928"/>
                  </a:cubicBezTo>
                  <a:cubicBezTo>
                    <a:pt x="9303" y="15102"/>
                    <a:pt x="9363" y="16278"/>
                    <a:pt x="9422" y="17452"/>
                  </a:cubicBezTo>
                  <a:cubicBezTo>
                    <a:pt x="8719" y="17393"/>
                    <a:pt x="8014" y="17335"/>
                    <a:pt x="7311" y="17276"/>
                  </a:cubicBezTo>
                  <a:cubicBezTo>
                    <a:pt x="6746" y="17228"/>
                    <a:pt x="6178" y="17181"/>
                    <a:pt x="5612" y="17132"/>
                  </a:cubicBezTo>
                  <a:cubicBezTo>
                    <a:pt x="5196" y="15880"/>
                    <a:pt x="4486" y="14707"/>
                    <a:pt x="3602" y="13719"/>
                  </a:cubicBezTo>
                  <a:cubicBezTo>
                    <a:pt x="3513" y="13622"/>
                    <a:pt x="3420" y="13528"/>
                    <a:pt x="3329" y="13434"/>
                  </a:cubicBezTo>
                  <a:cubicBezTo>
                    <a:pt x="4640" y="10434"/>
                    <a:pt x="5870" y="7400"/>
                    <a:pt x="7016" y="4334"/>
                  </a:cubicBezTo>
                  <a:cubicBezTo>
                    <a:pt x="7061" y="4214"/>
                    <a:pt x="7104" y="4092"/>
                    <a:pt x="7149" y="3972"/>
                  </a:cubicBezTo>
                  <a:cubicBezTo>
                    <a:pt x="7919" y="4221"/>
                    <a:pt x="8729" y="4349"/>
                    <a:pt x="9540" y="4349"/>
                  </a:cubicBezTo>
                  <a:cubicBezTo>
                    <a:pt x="10236" y="4349"/>
                    <a:pt x="10931" y="4254"/>
                    <a:pt x="11600" y="4063"/>
                  </a:cubicBezTo>
                  <a:cubicBezTo>
                    <a:pt x="11794" y="4006"/>
                    <a:pt x="11984" y="3941"/>
                    <a:pt x="12172" y="3869"/>
                  </a:cubicBezTo>
                  <a:close/>
                  <a:moveTo>
                    <a:pt x="28867" y="17400"/>
                  </a:moveTo>
                  <a:cubicBezTo>
                    <a:pt x="29773" y="18045"/>
                    <a:pt x="30684" y="18683"/>
                    <a:pt x="31601" y="19312"/>
                  </a:cubicBezTo>
                  <a:cubicBezTo>
                    <a:pt x="30397" y="19211"/>
                    <a:pt x="29191" y="19111"/>
                    <a:pt x="27987" y="19009"/>
                  </a:cubicBezTo>
                  <a:cubicBezTo>
                    <a:pt x="28190" y="18430"/>
                    <a:pt x="28486" y="17884"/>
                    <a:pt x="28867" y="17400"/>
                  </a:cubicBezTo>
                  <a:close/>
                  <a:moveTo>
                    <a:pt x="8463" y="0"/>
                  </a:moveTo>
                  <a:cubicBezTo>
                    <a:pt x="8344" y="0"/>
                    <a:pt x="8238" y="154"/>
                    <a:pt x="8349" y="260"/>
                  </a:cubicBezTo>
                  <a:cubicBezTo>
                    <a:pt x="9522" y="1403"/>
                    <a:pt x="10714" y="2523"/>
                    <a:pt x="11917" y="3632"/>
                  </a:cubicBezTo>
                  <a:cubicBezTo>
                    <a:pt x="11148" y="3906"/>
                    <a:pt x="10332" y="4041"/>
                    <a:pt x="9515" y="4041"/>
                  </a:cubicBezTo>
                  <a:cubicBezTo>
                    <a:pt x="8750" y="4041"/>
                    <a:pt x="7985" y="3923"/>
                    <a:pt x="7256" y="3689"/>
                  </a:cubicBezTo>
                  <a:cubicBezTo>
                    <a:pt x="7640" y="2647"/>
                    <a:pt x="8020" y="1601"/>
                    <a:pt x="8386" y="550"/>
                  </a:cubicBezTo>
                  <a:cubicBezTo>
                    <a:pt x="8425" y="437"/>
                    <a:pt x="8333" y="364"/>
                    <a:pt x="8239" y="364"/>
                  </a:cubicBezTo>
                  <a:cubicBezTo>
                    <a:pt x="8178" y="364"/>
                    <a:pt x="8116" y="395"/>
                    <a:pt x="8090" y="469"/>
                  </a:cubicBezTo>
                  <a:cubicBezTo>
                    <a:pt x="7726" y="1513"/>
                    <a:pt x="7353" y="2552"/>
                    <a:pt x="6969" y="3589"/>
                  </a:cubicBezTo>
                  <a:cubicBezTo>
                    <a:pt x="6716" y="3498"/>
                    <a:pt x="6466" y="3392"/>
                    <a:pt x="6226" y="3270"/>
                  </a:cubicBezTo>
                  <a:cubicBezTo>
                    <a:pt x="5579" y="2942"/>
                    <a:pt x="4992" y="2516"/>
                    <a:pt x="4484" y="1998"/>
                  </a:cubicBezTo>
                  <a:cubicBezTo>
                    <a:pt x="4453" y="1966"/>
                    <a:pt x="4417" y="1952"/>
                    <a:pt x="4382" y="1952"/>
                  </a:cubicBezTo>
                  <a:cubicBezTo>
                    <a:pt x="4266" y="1952"/>
                    <a:pt x="4161" y="2106"/>
                    <a:pt x="4268" y="2215"/>
                  </a:cubicBezTo>
                  <a:cubicBezTo>
                    <a:pt x="4999" y="2961"/>
                    <a:pt x="5894" y="3515"/>
                    <a:pt x="6863" y="3872"/>
                  </a:cubicBezTo>
                  <a:cubicBezTo>
                    <a:pt x="5696" y="7016"/>
                    <a:pt x="4442" y="10126"/>
                    <a:pt x="3103" y="13199"/>
                  </a:cubicBezTo>
                  <a:cubicBezTo>
                    <a:pt x="2666" y="12768"/>
                    <a:pt x="2201" y="12367"/>
                    <a:pt x="1714" y="11994"/>
                  </a:cubicBezTo>
                  <a:cubicBezTo>
                    <a:pt x="1686" y="11973"/>
                    <a:pt x="1659" y="11964"/>
                    <a:pt x="1633" y="11964"/>
                  </a:cubicBezTo>
                  <a:cubicBezTo>
                    <a:pt x="1513" y="11964"/>
                    <a:pt x="1432" y="12162"/>
                    <a:pt x="1559" y="12258"/>
                  </a:cubicBezTo>
                  <a:cubicBezTo>
                    <a:pt x="2056" y="12639"/>
                    <a:pt x="2533" y="13054"/>
                    <a:pt x="2972" y="13502"/>
                  </a:cubicBezTo>
                  <a:cubicBezTo>
                    <a:pt x="2965" y="13516"/>
                    <a:pt x="2961" y="13531"/>
                    <a:pt x="2955" y="13545"/>
                  </a:cubicBezTo>
                  <a:cubicBezTo>
                    <a:pt x="2478" y="14631"/>
                    <a:pt x="1989" y="15711"/>
                    <a:pt x="1492" y="16787"/>
                  </a:cubicBezTo>
                  <a:cubicBezTo>
                    <a:pt x="1062" y="16751"/>
                    <a:pt x="628" y="16715"/>
                    <a:pt x="196" y="16678"/>
                  </a:cubicBezTo>
                  <a:cubicBezTo>
                    <a:pt x="191" y="16678"/>
                    <a:pt x="186" y="16678"/>
                    <a:pt x="182" y="16678"/>
                  </a:cubicBezTo>
                  <a:cubicBezTo>
                    <a:pt x="1" y="16678"/>
                    <a:pt x="5" y="16969"/>
                    <a:pt x="196" y="16984"/>
                  </a:cubicBezTo>
                  <a:cubicBezTo>
                    <a:pt x="583" y="17018"/>
                    <a:pt x="970" y="17049"/>
                    <a:pt x="1356" y="17083"/>
                  </a:cubicBezTo>
                  <a:cubicBezTo>
                    <a:pt x="1344" y="17112"/>
                    <a:pt x="1330" y="17141"/>
                    <a:pt x="1317" y="17170"/>
                  </a:cubicBezTo>
                  <a:cubicBezTo>
                    <a:pt x="1259" y="17291"/>
                    <a:pt x="1366" y="17403"/>
                    <a:pt x="1466" y="17403"/>
                  </a:cubicBezTo>
                  <a:cubicBezTo>
                    <a:pt x="1511" y="17403"/>
                    <a:pt x="1555" y="17380"/>
                    <a:pt x="1581" y="17323"/>
                  </a:cubicBezTo>
                  <a:cubicBezTo>
                    <a:pt x="1614" y="17252"/>
                    <a:pt x="1646" y="17180"/>
                    <a:pt x="1679" y="17110"/>
                  </a:cubicBezTo>
                  <a:cubicBezTo>
                    <a:pt x="2920" y="17213"/>
                    <a:pt x="4164" y="17318"/>
                    <a:pt x="5405" y="17422"/>
                  </a:cubicBezTo>
                  <a:cubicBezTo>
                    <a:pt x="5846" y="18902"/>
                    <a:pt x="5847" y="20522"/>
                    <a:pt x="5241" y="21955"/>
                  </a:cubicBezTo>
                  <a:cubicBezTo>
                    <a:pt x="5190" y="22078"/>
                    <a:pt x="5297" y="22190"/>
                    <a:pt x="5394" y="22190"/>
                  </a:cubicBezTo>
                  <a:cubicBezTo>
                    <a:pt x="5439" y="22190"/>
                    <a:pt x="5482" y="22166"/>
                    <a:pt x="5506" y="22109"/>
                  </a:cubicBezTo>
                  <a:cubicBezTo>
                    <a:pt x="6153" y="20578"/>
                    <a:pt x="6152" y="18962"/>
                    <a:pt x="5712" y="17447"/>
                  </a:cubicBezTo>
                  <a:lnTo>
                    <a:pt x="5712" y="17447"/>
                  </a:lnTo>
                  <a:cubicBezTo>
                    <a:pt x="6956" y="17550"/>
                    <a:pt x="8199" y="17655"/>
                    <a:pt x="9441" y="17758"/>
                  </a:cubicBezTo>
                  <a:cubicBezTo>
                    <a:pt x="9463" y="18192"/>
                    <a:pt x="9485" y="18622"/>
                    <a:pt x="9506" y="19056"/>
                  </a:cubicBezTo>
                  <a:cubicBezTo>
                    <a:pt x="9550" y="19895"/>
                    <a:pt x="9589" y="20732"/>
                    <a:pt x="9634" y="21571"/>
                  </a:cubicBezTo>
                  <a:cubicBezTo>
                    <a:pt x="9667" y="22170"/>
                    <a:pt x="9725" y="22771"/>
                    <a:pt x="9964" y="23318"/>
                  </a:cubicBezTo>
                  <a:cubicBezTo>
                    <a:pt x="9806" y="23309"/>
                    <a:pt x="9651" y="23302"/>
                    <a:pt x="9493" y="23293"/>
                  </a:cubicBezTo>
                  <a:cubicBezTo>
                    <a:pt x="9490" y="23293"/>
                    <a:pt x="9486" y="23293"/>
                    <a:pt x="9482" y="23293"/>
                  </a:cubicBezTo>
                  <a:cubicBezTo>
                    <a:pt x="9296" y="23293"/>
                    <a:pt x="9301" y="23588"/>
                    <a:pt x="9493" y="23599"/>
                  </a:cubicBezTo>
                  <a:cubicBezTo>
                    <a:pt x="9711" y="23612"/>
                    <a:pt x="9927" y="23622"/>
                    <a:pt x="10144" y="23634"/>
                  </a:cubicBezTo>
                  <a:cubicBezTo>
                    <a:pt x="10166" y="23648"/>
                    <a:pt x="10192" y="23655"/>
                    <a:pt x="10218" y="23655"/>
                  </a:cubicBezTo>
                  <a:cubicBezTo>
                    <a:pt x="10240" y="23655"/>
                    <a:pt x="10262" y="23650"/>
                    <a:pt x="10282" y="23641"/>
                  </a:cubicBezTo>
                  <a:cubicBezTo>
                    <a:pt x="12072" y="23732"/>
                    <a:pt x="13864" y="23778"/>
                    <a:pt x="15657" y="23778"/>
                  </a:cubicBezTo>
                  <a:cubicBezTo>
                    <a:pt x="16761" y="23778"/>
                    <a:pt x="17866" y="23760"/>
                    <a:pt x="18970" y="23725"/>
                  </a:cubicBezTo>
                  <a:cubicBezTo>
                    <a:pt x="19164" y="23721"/>
                    <a:pt x="19169" y="23419"/>
                    <a:pt x="18976" y="23419"/>
                  </a:cubicBezTo>
                  <a:cubicBezTo>
                    <a:pt x="18974" y="23419"/>
                    <a:pt x="18972" y="23419"/>
                    <a:pt x="18970" y="23419"/>
                  </a:cubicBezTo>
                  <a:cubicBezTo>
                    <a:pt x="17868" y="23454"/>
                    <a:pt x="16765" y="23472"/>
                    <a:pt x="15662" y="23472"/>
                  </a:cubicBezTo>
                  <a:cubicBezTo>
                    <a:pt x="13879" y="23472"/>
                    <a:pt x="12095" y="23426"/>
                    <a:pt x="10314" y="23337"/>
                  </a:cubicBezTo>
                  <a:cubicBezTo>
                    <a:pt x="9995" y="22722"/>
                    <a:pt x="9963" y="22021"/>
                    <a:pt x="9928" y="21341"/>
                  </a:cubicBezTo>
                  <a:cubicBezTo>
                    <a:pt x="9886" y="20511"/>
                    <a:pt x="9843" y="19681"/>
                    <a:pt x="9801" y="18853"/>
                  </a:cubicBezTo>
                  <a:cubicBezTo>
                    <a:pt x="9783" y="18498"/>
                    <a:pt x="9764" y="18141"/>
                    <a:pt x="9747" y="17786"/>
                  </a:cubicBezTo>
                  <a:lnTo>
                    <a:pt x="9747" y="17786"/>
                  </a:lnTo>
                  <a:lnTo>
                    <a:pt x="12801" y="18041"/>
                  </a:lnTo>
                  <a:cubicBezTo>
                    <a:pt x="13545" y="18103"/>
                    <a:pt x="14286" y="18166"/>
                    <a:pt x="15030" y="18228"/>
                  </a:cubicBezTo>
                  <a:cubicBezTo>
                    <a:pt x="15040" y="18272"/>
                    <a:pt x="15051" y="18316"/>
                    <a:pt x="15062" y="18360"/>
                  </a:cubicBezTo>
                  <a:cubicBezTo>
                    <a:pt x="15080" y="18436"/>
                    <a:pt x="15140" y="18470"/>
                    <a:pt x="15201" y="18470"/>
                  </a:cubicBezTo>
                  <a:cubicBezTo>
                    <a:pt x="15279" y="18470"/>
                    <a:pt x="15360" y="18415"/>
                    <a:pt x="15363" y="18321"/>
                  </a:cubicBezTo>
                  <a:cubicBezTo>
                    <a:pt x="15363" y="18299"/>
                    <a:pt x="15365" y="18277"/>
                    <a:pt x="15365" y="18257"/>
                  </a:cubicBezTo>
                  <a:cubicBezTo>
                    <a:pt x="16546" y="18357"/>
                    <a:pt x="17729" y="18454"/>
                    <a:pt x="18911" y="18554"/>
                  </a:cubicBezTo>
                  <a:cubicBezTo>
                    <a:pt x="19061" y="20195"/>
                    <a:pt x="19164" y="21841"/>
                    <a:pt x="19221" y="23489"/>
                  </a:cubicBezTo>
                  <a:cubicBezTo>
                    <a:pt x="19224" y="23587"/>
                    <a:pt x="19303" y="23636"/>
                    <a:pt x="19380" y="23636"/>
                  </a:cubicBezTo>
                  <a:cubicBezTo>
                    <a:pt x="19456" y="23636"/>
                    <a:pt x="19530" y="23587"/>
                    <a:pt x="19527" y="23489"/>
                  </a:cubicBezTo>
                  <a:cubicBezTo>
                    <a:pt x="19470" y="21851"/>
                    <a:pt x="19367" y="20214"/>
                    <a:pt x="19219" y="18582"/>
                  </a:cubicBezTo>
                  <a:lnTo>
                    <a:pt x="19219" y="18582"/>
                  </a:lnTo>
                  <a:lnTo>
                    <a:pt x="25308" y="19092"/>
                  </a:lnTo>
                  <a:cubicBezTo>
                    <a:pt x="26065" y="19156"/>
                    <a:pt x="26825" y="19220"/>
                    <a:pt x="27581" y="19282"/>
                  </a:cubicBezTo>
                  <a:cubicBezTo>
                    <a:pt x="27299" y="20295"/>
                    <a:pt x="27283" y="21384"/>
                    <a:pt x="27589" y="22409"/>
                  </a:cubicBezTo>
                  <a:cubicBezTo>
                    <a:pt x="27611" y="22484"/>
                    <a:pt x="27671" y="22516"/>
                    <a:pt x="27732" y="22516"/>
                  </a:cubicBezTo>
                  <a:cubicBezTo>
                    <a:pt x="27825" y="22516"/>
                    <a:pt x="27918" y="22442"/>
                    <a:pt x="27884" y="22326"/>
                  </a:cubicBezTo>
                  <a:cubicBezTo>
                    <a:pt x="27592" y="21339"/>
                    <a:pt x="27610" y="20287"/>
                    <a:pt x="27893" y="19308"/>
                  </a:cubicBezTo>
                  <a:cubicBezTo>
                    <a:pt x="29405" y="19434"/>
                    <a:pt x="30914" y="19562"/>
                    <a:pt x="32426" y="19688"/>
                  </a:cubicBezTo>
                  <a:cubicBezTo>
                    <a:pt x="32431" y="19688"/>
                    <a:pt x="32436" y="19689"/>
                    <a:pt x="32441" y="19689"/>
                  </a:cubicBezTo>
                  <a:cubicBezTo>
                    <a:pt x="32619" y="19689"/>
                    <a:pt x="32614" y="19396"/>
                    <a:pt x="32423" y="19381"/>
                  </a:cubicBezTo>
                  <a:cubicBezTo>
                    <a:pt x="32270" y="19368"/>
                    <a:pt x="32115" y="19356"/>
                    <a:pt x="31960" y="19343"/>
                  </a:cubicBezTo>
                  <a:cubicBezTo>
                    <a:pt x="31986" y="19279"/>
                    <a:pt x="31978" y="19201"/>
                    <a:pt x="31906" y="19150"/>
                  </a:cubicBezTo>
                  <a:cubicBezTo>
                    <a:pt x="30951" y="18498"/>
                    <a:pt x="30007" y="17834"/>
                    <a:pt x="29064" y="17163"/>
                  </a:cubicBezTo>
                  <a:cubicBezTo>
                    <a:pt x="29360" y="16829"/>
                    <a:pt x="29697" y="16530"/>
                    <a:pt x="30072" y="16283"/>
                  </a:cubicBezTo>
                  <a:cubicBezTo>
                    <a:pt x="30208" y="16192"/>
                    <a:pt x="30124" y="15992"/>
                    <a:pt x="29997" y="15992"/>
                  </a:cubicBezTo>
                  <a:cubicBezTo>
                    <a:pt x="29972" y="15992"/>
                    <a:pt x="29945" y="15999"/>
                    <a:pt x="29918" y="16017"/>
                  </a:cubicBezTo>
                  <a:cubicBezTo>
                    <a:pt x="29507" y="16288"/>
                    <a:pt x="29138" y="16619"/>
                    <a:pt x="28818" y="16984"/>
                  </a:cubicBezTo>
                  <a:cubicBezTo>
                    <a:pt x="26632" y="15421"/>
                    <a:pt x="24479" y="13812"/>
                    <a:pt x="22370" y="12149"/>
                  </a:cubicBezTo>
                  <a:cubicBezTo>
                    <a:pt x="19299" y="9731"/>
                    <a:pt x="16308" y="7209"/>
                    <a:pt x="13407" y="4588"/>
                  </a:cubicBezTo>
                  <a:cubicBezTo>
                    <a:pt x="13096" y="4306"/>
                    <a:pt x="12787" y="4024"/>
                    <a:pt x="12480" y="3741"/>
                  </a:cubicBezTo>
                  <a:cubicBezTo>
                    <a:pt x="12878" y="3566"/>
                    <a:pt x="13262" y="3360"/>
                    <a:pt x="13621" y="3109"/>
                  </a:cubicBezTo>
                  <a:cubicBezTo>
                    <a:pt x="13754" y="3016"/>
                    <a:pt x="13671" y="2818"/>
                    <a:pt x="13547" y="2818"/>
                  </a:cubicBezTo>
                  <a:cubicBezTo>
                    <a:pt x="13521" y="2818"/>
                    <a:pt x="13494" y="2826"/>
                    <a:pt x="13467" y="2845"/>
                  </a:cubicBezTo>
                  <a:cubicBezTo>
                    <a:pt x="13080" y="3115"/>
                    <a:pt x="12664" y="3338"/>
                    <a:pt x="12233" y="3515"/>
                  </a:cubicBezTo>
                  <a:cubicBezTo>
                    <a:pt x="10994" y="2375"/>
                    <a:pt x="9772" y="1219"/>
                    <a:pt x="8565" y="44"/>
                  </a:cubicBezTo>
                  <a:cubicBezTo>
                    <a:pt x="8533" y="13"/>
                    <a:pt x="8497" y="0"/>
                    <a:pt x="8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4"/>
            <p:cNvSpPr/>
            <p:nvPr/>
          </p:nvSpPr>
          <p:spPr>
            <a:xfrm>
              <a:off x="3120950" y="3765350"/>
              <a:ext cx="28200" cy="60000"/>
            </a:xfrm>
            <a:custGeom>
              <a:avLst/>
              <a:gdLst/>
              <a:ahLst/>
              <a:cxnLst/>
              <a:rect l="l" t="t" r="r" b="b"/>
              <a:pathLst>
                <a:path w="1128" h="2400" extrusionOk="0">
                  <a:moveTo>
                    <a:pt x="568" y="0"/>
                  </a:moveTo>
                  <a:cubicBezTo>
                    <a:pt x="467" y="0"/>
                    <a:pt x="359" y="112"/>
                    <a:pt x="418" y="234"/>
                  </a:cubicBezTo>
                  <a:cubicBezTo>
                    <a:pt x="685" y="793"/>
                    <a:pt x="795" y="1425"/>
                    <a:pt x="739" y="2043"/>
                  </a:cubicBezTo>
                  <a:cubicBezTo>
                    <a:pt x="582" y="1978"/>
                    <a:pt x="441" y="1883"/>
                    <a:pt x="322" y="1759"/>
                  </a:cubicBezTo>
                  <a:cubicBezTo>
                    <a:pt x="291" y="1725"/>
                    <a:pt x="255" y="1712"/>
                    <a:pt x="220" y="1712"/>
                  </a:cubicBezTo>
                  <a:cubicBezTo>
                    <a:pt x="104" y="1712"/>
                    <a:pt x="1" y="1865"/>
                    <a:pt x="106" y="1975"/>
                  </a:cubicBezTo>
                  <a:cubicBezTo>
                    <a:pt x="304" y="2179"/>
                    <a:pt x="554" y="2325"/>
                    <a:pt x="830" y="2395"/>
                  </a:cubicBezTo>
                  <a:cubicBezTo>
                    <a:pt x="841" y="2398"/>
                    <a:pt x="853" y="2399"/>
                    <a:pt x="865" y="2399"/>
                  </a:cubicBezTo>
                  <a:cubicBezTo>
                    <a:pt x="932" y="2399"/>
                    <a:pt x="1007" y="2359"/>
                    <a:pt x="1018" y="2288"/>
                  </a:cubicBezTo>
                  <a:cubicBezTo>
                    <a:pt x="1127" y="1531"/>
                    <a:pt x="1013" y="770"/>
                    <a:pt x="685" y="78"/>
                  </a:cubicBezTo>
                  <a:cubicBezTo>
                    <a:pt x="658" y="23"/>
                    <a:pt x="613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4"/>
            <p:cNvSpPr/>
            <p:nvPr/>
          </p:nvSpPr>
          <p:spPr>
            <a:xfrm>
              <a:off x="3124300" y="3739675"/>
              <a:ext cx="9800" cy="9850"/>
            </a:xfrm>
            <a:custGeom>
              <a:avLst/>
              <a:gdLst/>
              <a:ahLst/>
              <a:cxnLst/>
              <a:rect l="l" t="t" r="r" b="b"/>
              <a:pathLst>
                <a:path w="392" h="394" extrusionOk="0">
                  <a:moveTo>
                    <a:pt x="236" y="1"/>
                  </a:moveTo>
                  <a:cubicBezTo>
                    <a:pt x="225" y="2"/>
                    <a:pt x="210" y="4"/>
                    <a:pt x="197" y="7"/>
                  </a:cubicBezTo>
                  <a:cubicBezTo>
                    <a:pt x="173" y="14"/>
                    <a:pt x="148" y="25"/>
                    <a:pt x="130" y="46"/>
                  </a:cubicBezTo>
                  <a:lnTo>
                    <a:pt x="45" y="131"/>
                  </a:lnTo>
                  <a:cubicBezTo>
                    <a:pt x="30" y="146"/>
                    <a:pt x="20" y="162"/>
                    <a:pt x="15" y="180"/>
                  </a:cubicBezTo>
                  <a:cubicBezTo>
                    <a:pt x="6" y="198"/>
                    <a:pt x="0" y="218"/>
                    <a:pt x="1" y="240"/>
                  </a:cubicBezTo>
                  <a:cubicBezTo>
                    <a:pt x="1" y="262"/>
                    <a:pt x="6" y="279"/>
                    <a:pt x="15" y="299"/>
                  </a:cubicBezTo>
                  <a:cubicBezTo>
                    <a:pt x="20" y="318"/>
                    <a:pt x="30" y="334"/>
                    <a:pt x="45" y="349"/>
                  </a:cubicBezTo>
                  <a:cubicBezTo>
                    <a:pt x="57" y="356"/>
                    <a:pt x="65" y="365"/>
                    <a:pt x="75" y="372"/>
                  </a:cubicBezTo>
                  <a:cubicBezTo>
                    <a:pt x="100" y="386"/>
                    <a:pt x="125" y="392"/>
                    <a:pt x="154" y="394"/>
                  </a:cubicBezTo>
                  <a:cubicBezTo>
                    <a:pt x="167" y="392"/>
                    <a:pt x="181" y="391"/>
                    <a:pt x="194" y="388"/>
                  </a:cubicBezTo>
                  <a:cubicBezTo>
                    <a:pt x="219" y="381"/>
                    <a:pt x="242" y="369"/>
                    <a:pt x="261" y="349"/>
                  </a:cubicBezTo>
                  <a:lnTo>
                    <a:pt x="345" y="263"/>
                  </a:lnTo>
                  <a:cubicBezTo>
                    <a:pt x="361" y="249"/>
                    <a:pt x="371" y="233"/>
                    <a:pt x="377" y="214"/>
                  </a:cubicBezTo>
                  <a:cubicBezTo>
                    <a:pt x="386" y="196"/>
                    <a:pt x="391" y="176"/>
                    <a:pt x="389" y="154"/>
                  </a:cubicBezTo>
                  <a:cubicBezTo>
                    <a:pt x="389" y="133"/>
                    <a:pt x="386" y="115"/>
                    <a:pt x="377" y="95"/>
                  </a:cubicBezTo>
                  <a:cubicBezTo>
                    <a:pt x="371" y="76"/>
                    <a:pt x="361" y="59"/>
                    <a:pt x="345" y="46"/>
                  </a:cubicBezTo>
                  <a:cubicBezTo>
                    <a:pt x="335" y="38"/>
                    <a:pt x="326" y="30"/>
                    <a:pt x="315" y="22"/>
                  </a:cubicBezTo>
                  <a:cubicBezTo>
                    <a:pt x="291" y="8"/>
                    <a:pt x="267" y="2"/>
                    <a:pt x="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4"/>
            <p:cNvSpPr/>
            <p:nvPr/>
          </p:nvSpPr>
          <p:spPr>
            <a:xfrm>
              <a:off x="3080000" y="3472950"/>
              <a:ext cx="49575" cy="74375"/>
            </a:xfrm>
            <a:custGeom>
              <a:avLst/>
              <a:gdLst/>
              <a:ahLst/>
              <a:cxnLst/>
              <a:rect l="l" t="t" r="r" b="b"/>
              <a:pathLst>
                <a:path w="1983" h="2975" extrusionOk="0">
                  <a:moveTo>
                    <a:pt x="1550" y="1"/>
                  </a:moveTo>
                  <a:cubicBezTo>
                    <a:pt x="1503" y="1"/>
                    <a:pt x="1456" y="21"/>
                    <a:pt x="1423" y="71"/>
                  </a:cubicBezTo>
                  <a:cubicBezTo>
                    <a:pt x="1130" y="501"/>
                    <a:pt x="837" y="933"/>
                    <a:pt x="546" y="1364"/>
                  </a:cubicBezTo>
                  <a:cubicBezTo>
                    <a:pt x="482" y="980"/>
                    <a:pt x="409" y="597"/>
                    <a:pt x="322" y="217"/>
                  </a:cubicBezTo>
                  <a:cubicBezTo>
                    <a:pt x="305" y="141"/>
                    <a:pt x="248" y="107"/>
                    <a:pt x="188" y="107"/>
                  </a:cubicBezTo>
                  <a:cubicBezTo>
                    <a:pt x="97" y="107"/>
                    <a:pt x="0" y="183"/>
                    <a:pt x="27" y="298"/>
                  </a:cubicBezTo>
                  <a:cubicBezTo>
                    <a:pt x="137" y="778"/>
                    <a:pt x="227" y="1263"/>
                    <a:pt x="296" y="1748"/>
                  </a:cubicBezTo>
                  <a:cubicBezTo>
                    <a:pt x="285" y="1789"/>
                    <a:pt x="292" y="1826"/>
                    <a:pt x="311" y="1857"/>
                  </a:cubicBezTo>
                  <a:cubicBezTo>
                    <a:pt x="357" y="2180"/>
                    <a:pt x="395" y="2502"/>
                    <a:pt x="422" y="2827"/>
                  </a:cubicBezTo>
                  <a:cubicBezTo>
                    <a:pt x="430" y="2925"/>
                    <a:pt x="511" y="2974"/>
                    <a:pt x="588" y="2974"/>
                  </a:cubicBezTo>
                  <a:cubicBezTo>
                    <a:pt x="664" y="2974"/>
                    <a:pt x="736" y="2925"/>
                    <a:pt x="728" y="2827"/>
                  </a:cubicBezTo>
                  <a:cubicBezTo>
                    <a:pt x="702" y="2525"/>
                    <a:pt x="669" y="2225"/>
                    <a:pt x="628" y="1927"/>
                  </a:cubicBezTo>
                  <a:lnTo>
                    <a:pt x="628" y="1927"/>
                  </a:lnTo>
                  <a:cubicBezTo>
                    <a:pt x="1007" y="2154"/>
                    <a:pt x="1355" y="2430"/>
                    <a:pt x="1662" y="2750"/>
                  </a:cubicBezTo>
                  <a:cubicBezTo>
                    <a:pt x="1693" y="2783"/>
                    <a:pt x="1729" y="2797"/>
                    <a:pt x="1763" y="2797"/>
                  </a:cubicBezTo>
                  <a:cubicBezTo>
                    <a:pt x="1878" y="2797"/>
                    <a:pt x="1982" y="2643"/>
                    <a:pt x="1876" y="2535"/>
                  </a:cubicBezTo>
                  <a:cubicBezTo>
                    <a:pt x="1540" y="2183"/>
                    <a:pt x="1152" y="1879"/>
                    <a:pt x="731" y="1632"/>
                  </a:cubicBezTo>
                  <a:cubicBezTo>
                    <a:pt x="1050" y="1163"/>
                    <a:pt x="1368" y="694"/>
                    <a:pt x="1686" y="225"/>
                  </a:cubicBezTo>
                  <a:cubicBezTo>
                    <a:pt x="1763" y="110"/>
                    <a:pt x="1658" y="1"/>
                    <a:pt x="1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4"/>
            <p:cNvSpPr/>
            <p:nvPr/>
          </p:nvSpPr>
          <p:spPr>
            <a:xfrm>
              <a:off x="2835775" y="3967325"/>
              <a:ext cx="46100" cy="76475"/>
            </a:xfrm>
            <a:custGeom>
              <a:avLst/>
              <a:gdLst/>
              <a:ahLst/>
              <a:cxnLst/>
              <a:rect l="l" t="t" r="r" b="b"/>
              <a:pathLst>
                <a:path w="1844" h="3059" extrusionOk="0">
                  <a:moveTo>
                    <a:pt x="1035" y="348"/>
                  </a:moveTo>
                  <a:cubicBezTo>
                    <a:pt x="1052" y="348"/>
                    <a:pt x="1070" y="350"/>
                    <a:pt x="1086" y="353"/>
                  </a:cubicBezTo>
                  <a:cubicBezTo>
                    <a:pt x="1093" y="354"/>
                    <a:pt x="1103" y="354"/>
                    <a:pt x="1110" y="356"/>
                  </a:cubicBezTo>
                  <a:cubicBezTo>
                    <a:pt x="1139" y="361"/>
                    <a:pt x="1168" y="369"/>
                    <a:pt x="1194" y="379"/>
                  </a:cubicBezTo>
                  <a:cubicBezTo>
                    <a:pt x="1199" y="382"/>
                    <a:pt x="1215" y="386"/>
                    <a:pt x="1219" y="389"/>
                  </a:cubicBezTo>
                  <a:cubicBezTo>
                    <a:pt x="1235" y="396"/>
                    <a:pt x="1249" y="403"/>
                    <a:pt x="1265" y="412"/>
                  </a:cubicBezTo>
                  <a:lnTo>
                    <a:pt x="1303" y="434"/>
                  </a:lnTo>
                  <a:cubicBezTo>
                    <a:pt x="1307" y="435"/>
                    <a:pt x="1318" y="444"/>
                    <a:pt x="1323" y="447"/>
                  </a:cubicBezTo>
                  <a:cubicBezTo>
                    <a:pt x="1349" y="466"/>
                    <a:pt x="1373" y="490"/>
                    <a:pt x="1394" y="514"/>
                  </a:cubicBezTo>
                  <a:cubicBezTo>
                    <a:pt x="1397" y="519"/>
                    <a:pt x="1402" y="521"/>
                    <a:pt x="1402" y="521"/>
                  </a:cubicBezTo>
                  <a:cubicBezTo>
                    <a:pt x="1402" y="522"/>
                    <a:pt x="1403" y="524"/>
                    <a:pt x="1405" y="528"/>
                  </a:cubicBezTo>
                  <a:cubicBezTo>
                    <a:pt x="1412" y="540"/>
                    <a:pt x="1422" y="553"/>
                    <a:pt x="1429" y="566"/>
                  </a:cubicBezTo>
                  <a:cubicBezTo>
                    <a:pt x="1436" y="579"/>
                    <a:pt x="1444" y="593"/>
                    <a:pt x="1448" y="605"/>
                  </a:cubicBezTo>
                  <a:cubicBezTo>
                    <a:pt x="1447" y="602"/>
                    <a:pt x="1446" y="600"/>
                    <a:pt x="1446" y="600"/>
                  </a:cubicBezTo>
                  <a:lnTo>
                    <a:pt x="1446" y="600"/>
                  </a:lnTo>
                  <a:cubicBezTo>
                    <a:pt x="1445" y="600"/>
                    <a:pt x="1456" y="631"/>
                    <a:pt x="1460" y="638"/>
                  </a:cubicBezTo>
                  <a:lnTo>
                    <a:pt x="1470" y="682"/>
                  </a:lnTo>
                  <a:cubicBezTo>
                    <a:pt x="1473" y="688"/>
                    <a:pt x="1474" y="699"/>
                    <a:pt x="1474" y="705"/>
                  </a:cubicBezTo>
                  <a:cubicBezTo>
                    <a:pt x="1477" y="738"/>
                    <a:pt x="1477" y="770"/>
                    <a:pt x="1476" y="805"/>
                  </a:cubicBezTo>
                  <a:cubicBezTo>
                    <a:pt x="1474" y="811"/>
                    <a:pt x="1473" y="828"/>
                    <a:pt x="1473" y="831"/>
                  </a:cubicBezTo>
                  <a:cubicBezTo>
                    <a:pt x="1471" y="843"/>
                    <a:pt x="1468" y="856"/>
                    <a:pt x="1465" y="867"/>
                  </a:cubicBezTo>
                  <a:cubicBezTo>
                    <a:pt x="1458" y="899"/>
                    <a:pt x="1447" y="930"/>
                    <a:pt x="1436" y="962"/>
                  </a:cubicBezTo>
                  <a:cubicBezTo>
                    <a:pt x="1435" y="963"/>
                    <a:pt x="1436" y="963"/>
                    <a:pt x="1435" y="964"/>
                  </a:cubicBezTo>
                  <a:cubicBezTo>
                    <a:pt x="1435" y="965"/>
                    <a:pt x="1435" y="965"/>
                    <a:pt x="1435" y="965"/>
                  </a:cubicBezTo>
                  <a:cubicBezTo>
                    <a:pt x="1434" y="965"/>
                    <a:pt x="1434" y="965"/>
                    <a:pt x="1432" y="966"/>
                  </a:cubicBezTo>
                  <a:cubicBezTo>
                    <a:pt x="1429" y="973"/>
                    <a:pt x="1425" y="980"/>
                    <a:pt x="1423" y="986"/>
                  </a:cubicBezTo>
                  <a:cubicBezTo>
                    <a:pt x="1416" y="999"/>
                    <a:pt x="1409" y="1014"/>
                    <a:pt x="1402" y="1027"/>
                  </a:cubicBezTo>
                  <a:cubicBezTo>
                    <a:pt x="1394" y="1038"/>
                    <a:pt x="1386" y="1051"/>
                    <a:pt x="1378" y="1064"/>
                  </a:cubicBezTo>
                  <a:cubicBezTo>
                    <a:pt x="1374" y="1070"/>
                    <a:pt x="1370" y="1078"/>
                    <a:pt x="1365" y="1082"/>
                  </a:cubicBezTo>
                  <a:cubicBezTo>
                    <a:pt x="1364" y="1085"/>
                    <a:pt x="1364" y="1085"/>
                    <a:pt x="1364" y="1086"/>
                  </a:cubicBezTo>
                  <a:lnTo>
                    <a:pt x="1361" y="1088"/>
                  </a:lnTo>
                  <a:cubicBezTo>
                    <a:pt x="1342" y="1114"/>
                    <a:pt x="1319" y="1137"/>
                    <a:pt x="1294" y="1159"/>
                  </a:cubicBezTo>
                  <a:cubicBezTo>
                    <a:pt x="1292" y="1162"/>
                    <a:pt x="1278" y="1173"/>
                    <a:pt x="1274" y="1175"/>
                  </a:cubicBezTo>
                  <a:cubicBezTo>
                    <a:pt x="1263" y="1183"/>
                    <a:pt x="1249" y="1194"/>
                    <a:pt x="1236" y="1199"/>
                  </a:cubicBezTo>
                  <a:cubicBezTo>
                    <a:pt x="1186" y="1231"/>
                    <a:pt x="1142" y="1247"/>
                    <a:pt x="1086" y="1256"/>
                  </a:cubicBezTo>
                  <a:cubicBezTo>
                    <a:pt x="1068" y="1258"/>
                    <a:pt x="1050" y="1259"/>
                    <a:pt x="1033" y="1259"/>
                  </a:cubicBezTo>
                  <a:cubicBezTo>
                    <a:pt x="994" y="1259"/>
                    <a:pt x="955" y="1253"/>
                    <a:pt x="912" y="1240"/>
                  </a:cubicBezTo>
                  <a:cubicBezTo>
                    <a:pt x="800" y="1208"/>
                    <a:pt x="687" y="1124"/>
                    <a:pt x="625" y="1030"/>
                  </a:cubicBezTo>
                  <a:cubicBezTo>
                    <a:pt x="581" y="964"/>
                    <a:pt x="564" y="930"/>
                    <a:pt x="548" y="856"/>
                  </a:cubicBezTo>
                  <a:cubicBezTo>
                    <a:pt x="546" y="848"/>
                    <a:pt x="545" y="840"/>
                    <a:pt x="542" y="833"/>
                  </a:cubicBezTo>
                  <a:cubicBezTo>
                    <a:pt x="541" y="817"/>
                    <a:pt x="541" y="799"/>
                    <a:pt x="541" y="783"/>
                  </a:cubicBezTo>
                  <a:cubicBezTo>
                    <a:pt x="541" y="763"/>
                    <a:pt x="541" y="746"/>
                    <a:pt x="545" y="725"/>
                  </a:cubicBezTo>
                  <a:lnTo>
                    <a:pt x="545" y="725"/>
                  </a:lnTo>
                  <a:cubicBezTo>
                    <a:pt x="544" y="729"/>
                    <a:pt x="544" y="731"/>
                    <a:pt x="544" y="731"/>
                  </a:cubicBezTo>
                  <a:cubicBezTo>
                    <a:pt x="545" y="731"/>
                    <a:pt x="550" y="701"/>
                    <a:pt x="552" y="695"/>
                  </a:cubicBezTo>
                  <a:cubicBezTo>
                    <a:pt x="568" y="630"/>
                    <a:pt x="597" y="570"/>
                    <a:pt x="639" y="516"/>
                  </a:cubicBezTo>
                  <a:cubicBezTo>
                    <a:pt x="654" y="509"/>
                    <a:pt x="670" y="501"/>
                    <a:pt x="684" y="485"/>
                  </a:cubicBezTo>
                  <a:cubicBezTo>
                    <a:pt x="694" y="473"/>
                    <a:pt x="704" y="463"/>
                    <a:pt x="715" y="454"/>
                  </a:cubicBezTo>
                  <a:cubicBezTo>
                    <a:pt x="719" y="450"/>
                    <a:pt x="729" y="441"/>
                    <a:pt x="733" y="437"/>
                  </a:cubicBezTo>
                  <a:cubicBezTo>
                    <a:pt x="758" y="418"/>
                    <a:pt x="787" y="403"/>
                    <a:pt x="816" y="389"/>
                  </a:cubicBezTo>
                  <a:cubicBezTo>
                    <a:pt x="822" y="385"/>
                    <a:pt x="823" y="385"/>
                    <a:pt x="823" y="383"/>
                  </a:cubicBezTo>
                  <a:cubicBezTo>
                    <a:pt x="825" y="383"/>
                    <a:pt x="828" y="383"/>
                    <a:pt x="832" y="382"/>
                  </a:cubicBezTo>
                  <a:cubicBezTo>
                    <a:pt x="846" y="377"/>
                    <a:pt x="859" y="372"/>
                    <a:pt x="874" y="369"/>
                  </a:cubicBezTo>
                  <a:cubicBezTo>
                    <a:pt x="890" y="363"/>
                    <a:pt x="907" y="360"/>
                    <a:pt x="923" y="356"/>
                  </a:cubicBezTo>
                  <a:cubicBezTo>
                    <a:pt x="931" y="354"/>
                    <a:pt x="936" y="354"/>
                    <a:pt x="944" y="353"/>
                  </a:cubicBezTo>
                  <a:lnTo>
                    <a:pt x="946" y="353"/>
                  </a:lnTo>
                  <a:cubicBezTo>
                    <a:pt x="975" y="350"/>
                    <a:pt x="1004" y="348"/>
                    <a:pt x="1035" y="348"/>
                  </a:cubicBezTo>
                  <a:close/>
                  <a:moveTo>
                    <a:pt x="1053" y="1"/>
                  </a:moveTo>
                  <a:cubicBezTo>
                    <a:pt x="742" y="1"/>
                    <a:pt x="433" y="192"/>
                    <a:pt x="304" y="479"/>
                  </a:cubicBezTo>
                  <a:lnTo>
                    <a:pt x="298" y="495"/>
                  </a:lnTo>
                  <a:cubicBezTo>
                    <a:pt x="272" y="457"/>
                    <a:pt x="230" y="439"/>
                    <a:pt x="187" y="439"/>
                  </a:cubicBezTo>
                  <a:cubicBezTo>
                    <a:pt x="97" y="439"/>
                    <a:pt x="0" y="514"/>
                    <a:pt x="26" y="630"/>
                  </a:cubicBezTo>
                  <a:cubicBezTo>
                    <a:pt x="200" y="1402"/>
                    <a:pt x="374" y="2175"/>
                    <a:pt x="548" y="2949"/>
                  </a:cubicBezTo>
                  <a:cubicBezTo>
                    <a:pt x="565" y="3025"/>
                    <a:pt x="622" y="3058"/>
                    <a:pt x="682" y="3058"/>
                  </a:cubicBezTo>
                  <a:cubicBezTo>
                    <a:pt x="773" y="3058"/>
                    <a:pt x="870" y="2983"/>
                    <a:pt x="844" y="2866"/>
                  </a:cubicBezTo>
                  <a:cubicBezTo>
                    <a:pt x="729" y="2359"/>
                    <a:pt x="616" y="1855"/>
                    <a:pt x="501" y="1347"/>
                  </a:cubicBezTo>
                  <a:lnTo>
                    <a:pt x="501" y="1347"/>
                  </a:lnTo>
                  <a:cubicBezTo>
                    <a:pt x="552" y="1394"/>
                    <a:pt x="609" y="1437"/>
                    <a:pt x="671" y="1470"/>
                  </a:cubicBezTo>
                  <a:cubicBezTo>
                    <a:pt x="784" y="1529"/>
                    <a:pt x="913" y="1565"/>
                    <a:pt x="1042" y="1565"/>
                  </a:cubicBezTo>
                  <a:cubicBezTo>
                    <a:pt x="1109" y="1565"/>
                    <a:pt x="1176" y="1555"/>
                    <a:pt x="1241" y="1534"/>
                  </a:cubicBezTo>
                  <a:cubicBezTo>
                    <a:pt x="1416" y="1478"/>
                    <a:pt x="1560" y="1354"/>
                    <a:pt x="1657" y="1201"/>
                  </a:cubicBezTo>
                  <a:cubicBezTo>
                    <a:pt x="1844" y="899"/>
                    <a:pt x="1829" y="472"/>
                    <a:pt x="1547" y="234"/>
                  </a:cubicBezTo>
                  <a:cubicBezTo>
                    <a:pt x="1486" y="186"/>
                    <a:pt x="1416" y="147"/>
                    <a:pt x="1344" y="115"/>
                  </a:cubicBezTo>
                  <a:cubicBezTo>
                    <a:pt x="1329" y="74"/>
                    <a:pt x="1300" y="40"/>
                    <a:pt x="1247" y="26"/>
                  </a:cubicBezTo>
                  <a:cubicBezTo>
                    <a:pt x="1183" y="9"/>
                    <a:pt x="1118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4"/>
            <p:cNvSpPr/>
            <p:nvPr/>
          </p:nvSpPr>
          <p:spPr>
            <a:xfrm>
              <a:off x="3579325" y="3894250"/>
              <a:ext cx="42500" cy="46375"/>
            </a:xfrm>
            <a:custGeom>
              <a:avLst/>
              <a:gdLst/>
              <a:ahLst/>
              <a:cxnLst/>
              <a:rect l="l" t="t" r="r" b="b"/>
              <a:pathLst>
                <a:path w="1700" h="1855" extrusionOk="0">
                  <a:moveTo>
                    <a:pt x="793" y="326"/>
                  </a:moveTo>
                  <a:cubicBezTo>
                    <a:pt x="1001" y="428"/>
                    <a:pt x="1188" y="579"/>
                    <a:pt x="1291" y="791"/>
                  </a:cubicBezTo>
                  <a:cubicBezTo>
                    <a:pt x="1388" y="1001"/>
                    <a:pt x="1357" y="1248"/>
                    <a:pt x="1195" y="1420"/>
                  </a:cubicBezTo>
                  <a:cubicBezTo>
                    <a:pt x="1124" y="1494"/>
                    <a:pt x="1030" y="1552"/>
                    <a:pt x="930" y="1555"/>
                  </a:cubicBezTo>
                  <a:cubicBezTo>
                    <a:pt x="925" y="1555"/>
                    <a:pt x="920" y="1555"/>
                    <a:pt x="915" y="1555"/>
                  </a:cubicBezTo>
                  <a:cubicBezTo>
                    <a:pt x="796" y="1555"/>
                    <a:pt x="685" y="1489"/>
                    <a:pt x="600" y="1408"/>
                  </a:cubicBezTo>
                  <a:cubicBezTo>
                    <a:pt x="421" y="1236"/>
                    <a:pt x="332" y="966"/>
                    <a:pt x="400" y="724"/>
                  </a:cubicBezTo>
                  <a:cubicBezTo>
                    <a:pt x="451" y="543"/>
                    <a:pt x="609" y="383"/>
                    <a:pt x="793" y="326"/>
                  </a:cubicBezTo>
                  <a:close/>
                  <a:moveTo>
                    <a:pt x="969" y="1"/>
                  </a:moveTo>
                  <a:cubicBezTo>
                    <a:pt x="924" y="1"/>
                    <a:pt x="881" y="4"/>
                    <a:pt x="837" y="9"/>
                  </a:cubicBezTo>
                  <a:cubicBezTo>
                    <a:pt x="818" y="4"/>
                    <a:pt x="799" y="1"/>
                    <a:pt x="781" y="1"/>
                  </a:cubicBezTo>
                  <a:cubicBezTo>
                    <a:pt x="741" y="1"/>
                    <a:pt x="702" y="15"/>
                    <a:pt x="671" y="46"/>
                  </a:cubicBezTo>
                  <a:cubicBezTo>
                    <a:pt x="461" y="117"/>
                    <a:pt x="277" y="263"/>
                    <a:pt x="170" y="468"/>
                  </a:cubicBezTo>
                  <a:cubicBezTo>
                    <a:pt x="0" y="794"/>
                    <a:pt x="54" y="1207"/>
                    <a:pt x="273" y="1497"/>
                  </a:cubicBezTo>
                  <a:cubicBezTo>
                    <a:pt x="432" y="1707"/>
                    <a:pt x="673" y="1855"/>
                    <a:pt x="922" y="1855"/>
                  </a:cubicBezTo>
                  <a:cubicBezTo>
                    <a:pt x="1032" y="1855"/>
                    <a:pt x="1143" y="1826"/>
                    <a:pt x="1250" y="1761"/>
                  </a:cubicBezTo>
                  <a:cubicBezTo>
                    <a:pt x="1547" y="1581"/>
                    <a:pt x="1699" y="1220"/>
                    <a:pt x="1637" y="881"/>
                  </a:cubicBezTo>
                  <a:cubicBezTo>
                    <a:pt x="1586" y="605"/>
                    <a:pt x="1406" y="373"/>
                    <a:pt x="1182" y="205"/>
                  </a:cubicBezTo>
                  <a:cubicBezTo>
                    <a:pt x="1183" y="202"/>
                    <a:pt x="1185" y="199"/>
                    <a:pt x="1185" y="196"/>
                  </a:cubicBezTo>
                  <a:cubicBezTo>
                    <a:pt x="1205" y="125"/>
                    <a:pt x="1160" y="18"/>
                    <a:pt x="1079" y="8"/>
                  </a:cubicBezTo>
                  <a:cubicBezTo>
                    <a:pt x="1042" y="3"/>
                    <a:pt x="1005" y="1"/>
                    <a:pt x="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5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3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/>
          <p:nvPr/>
        </p:nvSpPr>
        <p:spPr>
          <a:xfrm>
            <a:off x="667500" y="517800"/>
            <a:ext cx="7809000" cy="4107900"/>
          </a:xfrm>
          <a:prstGeom prst="roundRect">
            <a:avLst>
              <a:gd name="adj" fmla="val 392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5055284" y="349789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1583300" y="349789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>
            <a:off x="5055275" y="318987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 i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>
            <a:off x="1583075" y="318987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 i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/>
          <p:nvPr/>
        </p:nvSpPr>
        <p:spPr>
          <a:xfrm>
            <a:off x="667500" y="517800"/>
            <a:ext cx="7809000" cy="4107900"/>
          </a:xfrm>
          <a:prstGeom prst="roundRect">
            <a:avLst>
              <a:gd name="adj" fmla="val 392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7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7"/>
          <p:cNvSpPr/>
          <p:nvPr/>
        </p:nvSpPr>
        <p:spPr>
          <a:xfrm>
            <a:off x="667500" y="517800"/>
            <a:ext cx="7809000" cy="4107900"/>
          </a:xfrm>
          <a:prstGeom prst="roundRect">
            <a:avLst>
              <a:gd name="adj" fmla="val 392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716550" y="5395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1083650" y="1766700"/>
            <a:ext cx="3772200" cy="1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ek Latin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>
            <a:spLocks noGrp="1"/>
          </p:cNvSpPr>
          <p:nvPr>
            <p:ph type="pic" idx="2"/>
          </p:nvPr>
        </p:nvSpPr>
        <p:spPr>
          <a:xfrm>
            <a:off x="5078950" y="1509000"/>
            <a:ext cx="2981400" cy="2511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/>
          <p:nvPr/>
        </p:nvSpPr>
        <p:spPr>
          <a:xfrm>
            <a:off x="667500" y="517800"/>
            <a:ext cx="7809000" cy="4107900"/>
          </a:xfrm>
          <a:prstGeom prst="roundRect">
            <a:avLst>
              <a:gd name="adj" fmla="val 392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682850" y="1307100"/>
            <a:ext cx="57783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9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979813" y="1346025"/>
            <a:ext cx="4120200" cy="159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1"/>
          </p:nvPr>
        </p:nvSpPr>
        <p:spPr>
          <a:xfrm>
            <a:off x="1311913" y="2868075"/>
            <a:ext cx="3456000" cy="929400"/>
          </a:xfrm>
          <a:prstGeom prst="rect">
            <a:avLst/>
          </a:prstGeom>
          <a:solidFill>
            <a:schemeClr val="lt2"/>
          </a:solidFill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>
            <a:spLocks noGrp="1"/>
          </p:cNvSpPr>
          <p:nvPr>
            <p:ph type="pic" idx="2"/>
          </p:nvPr>
        </p:nvSpPr>
        <p:spPr>
          <a:xfrm>
            <a:off x="5417238" y="714000"/>
            <a:ext cx="2965200" cy="3715500"/>
          </a:xfrm>
          <a:prstGeom prst="roundRect">
            <a:avLst>
              <a:gd name="adj" fmla="val 430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 rot="5400000">
            <a:off x="4162650" y="160350"/>
            <a:ext cx="818700" cy="914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" name="Google Shape;52;p10"/>
          <p:cNvPicPr preferRelativeResize="0"/>
          <p:nvPr/>
        </p:nvPicPr>
        <p:blipFill rotWithShape="1">
          <a:blip r:embed="rId2">
            <a:alphaModFix amt="20000"/>
          </a:blip>
          <a:srcRect t="84082"/>
          <a:stretch/>
        </p:blipFill>
        <p:spPr>
          <a:xfrm>
            <a:off x="-1650" y="4324801"/>
            <a:ext cx="9144003" cy="81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2387850" y="3441200"/>
            <a:ext cx="4368300" cy="116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skervville"/>
              <a:buNone/>
              <a:defRPr sz="3500" b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skervville"/>
              <a:buNone/>
              <a:defRPr sz="3500" b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skervville"/>
              <a:buNone/>
              <a:defRPr sz="3500" b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skervville"/>
              <a:buNone/>
              <a:defRPr sz="3500" b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skervville"/>
              <a:buNone/>
              <a:defRPr sz="3500" b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skervville"/>
              <a:buNone/>
              <a:defRPr sz="3500" b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skervville"/>
              <a:buNone/>
              <a:defRPr sz="3500" b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skervville"/>
              <a:buNone/>
              <a:defRPr sz="3500" b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skervville"/>
              <a:buNone/>
              <a:defRPr sz="3500" b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332225"/>
            <a:ext cx="7717500" cy="3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ek Latin"/>
              <a:buChar char="●"/>
              <a:defRPr>
                <a:solidFill>
                  <a:schemeClr val="dk2"/>
                </a:solidFill>
                <a:latin typeface="Anek Latin"/>
                <a:ea typeface="Anek Latin"/>
                <a:cs typeface="Anek Latin"/>
                <a:sym typeface="Anek Lati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ek Latin"/>
              <a:buChar char="○"/>
              <a:defRPr>
                <a:solidFill>
                  <a:schemeClr val="dk2"/>
                </a:solidFill>
                <a:latin typeface="Anek Latin"/>
                <a:ea typeface="Anek Latin"/>
                <a:cs typeface="Anek Latin"/>
                <a:sym typeface="Anek Lati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ek Latin"/>
              <a:buChar char="■"/>
              <a:defRPr>
                <a:solidFill>
                  <a:schemeClr val="dk2"/>
                </a:solidFill>
                <a:latin typeface="Anek Latin"/>
                <a:ea typeface="Anek Latin"/>
                <a:cs typeface="Anek Latin"/>
                <a:sym typeface="Anek Lati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ek Latin"/>
              <a:buChar char="●"/>
              <a:defRPr>
                <a:solidFill>
                  <a:schemeClr val="dk2"/>
                </a:solidFill>
                <a:latin typeface="Anek Latin"/>
                <a:ea typeface="Anek Latin"/>
                <a:cs typeface="Anek Latin"/>
                <a:sym typeface="Anek Lati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ek Latin"/>
              <a:buChar char="○"/>
              <a:defRPr>
                <a:solidFill>
                  <a:schemeClr val="dk2"/>
                </a:solidFill>
                <a:latin typeface="Anek Latin"/>
                <a:ea typeface="Anek Latin"/>
                <a:cs typeface="Anek Latin"/>
                <a:sym typeface="Anek Lati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ek Latin"/>
              <a:buChar char="■"/>
              <a:defRPr>
                <a:solidFill>
                  <a:schemeClr val="dk2"/>
                </a:solidFill>
                <a:latin typeface="Anek Latin"/>
                <a:ea typeface="Anek Latin"/>
                <a:cs typeface="Anek Latin"/>
                <a:sym typeface="Anek Lati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ek Latin"/>
              <a:buChar char="●"/>
              <a:defRPr>
                <a:solidFill>
                  <a:schemeClr val="dk2"/>
                </a:solidFill>
                <a:latin typeface="Anek Latin"/>
                <a:ea typeface="Anek Latin"/>
                <a:cs typeface="Anek Latin"/>
                <a:sym typeface="Anek Lati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ek Latin"/>
              <a:buChar char="○"/>
              <a:defRPr>
                <a:solidFill>
                  <a:schemeClr val="dk2"/>
                </a:solidFill>
                <a:latin typeface="Anek Latin"/>
                <a:ea typeface="Anek Latin"/>
                <a:cs typeface="Anek Latin"/>
                <a:sym typeface="Anek Lati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ek Latin"/>
              <a:buChar char="■"/>
              <a:defRPr>
                <a:solidFill>
                  <a:schemeClr val="dk2"/>
                </a:solidFill>
                <a:latin typeface="Anek Latin"/>
                <a:ea typeface="Anek Latin"/>
                <a:cs typeface="Anek Latin"/>
                <a:sym typeface="Anek Lat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8"/>
          <p:cNvSpPr txBox="1">
            <a:spLocks noGrp="1"/>
          </p:cNvSpPr>
          <p:nvPr>
            <p:ph type="ctrTitle"/>
          </p:nvPr>
        </p:nvSpPr>
        <p:spPr>
          <a:xfrm>
            <a:off x="1396950" y="906650"/>
            <a:ext cx="6350100" cy="259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La méthode </a:t>
            </a:r>
            <a:r>
              <a:rPr lang="fr-FR" i="1">
                <a:solidFill>
                  <a:schemeClr val="dk2"/>
                </a:solidFill>
              </a:rPr>
              <a:t>de Newton</a:t>
            </a:r>
            <a:endParaRPr i="1">
              <a:solidFill>
                <a:schemeClr val="dk2"/>
              </a:solidFill>
            </a:endParaRPr>
          </a:p>
        </p:txBody>
      </p:sp>
      <p:sp>
        <p:nvSpPr>
          <p:cNvPr id="318" name="Google Shape;318;p38"/>
          <p:cNvSpPr txBox="1">
            <a:spLocks noGrp="1"/>
          </p:cNvSpPr>
          <p:nvPr>
            <p:ph type="subTitle" idx="1"/>
          </p:nvPr>
        </p:nvSpPr>
        <p:spPr>
          <a:xfrm>
            <a:off x="2436150" y="3720250"/>
            <a:ext cx="4271700" cy="724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BOUGET </a:t>
            </a:r>
            <a:r>
              <a:rPr lang="fr-FR" err="1"/>
              <a:t>Thelma</a:t>
            </a:r>
            <a:r>
              <a:rPr lang="fr-FR"/>
              <a:t>, </a:t>
            </a:r>
            <a:r>
              <a:rPr lang="fr-FR" err="1"/>
              <a:t>d’ENGREMONT</a:t>
            </a:r>
            <a:r>
              <a:rPr lang="fr-FR"/>
              <a:t> Nina, PETIT Camille</a:t>
            </a:r>
            <a:endParaRPr/>
          </a:p>
        </p:txBody>
      </p:sp>
      <p:cxnSp>
        <p:nvCxnSpPr>
          <p:cNvPr id="319" name="Google Shape;319;p38"/>
          <p:cNvCxnSpPr/>
          <p:nvPr/>
        </p:nvCxnSpPr>
        <p:spPr>
          <a:xfrm>
            <a:off x="7285088" y="793950"/>
            <a:ext cx="14595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20" name="Google Shape;320;p38"/>
          <p:cNvCxnSpPr/>
          <p:nvPr/>
        </p:nvCxnSpPr>
        <p:spPr>
          <a:xfrm>
            <a:off x="399413" y="3945250"/>
            <a:ext cx="14595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321" name="Google Shape;321;p38"/>
          <p:cNvGrpSpPr/>
          <p:nvPr/>
        </p:nvGrpSpPr>
        <p:grpSpPr>
          <a:xfrm>
            <a:off x="7425919" y="3571978"/>
            <a:ext cx="1004831" cy="746546"/>
            <a:chOff x="2797450" y="3472950"/>
            <a:chExt cx="824375" cy="612475"/>
          </a:xfrm>
        </p:grpSpPr>
        <p:sp>
          <p:nvSpPr>
            <p:cNvPr id="322" name="Google Shape;322;p38"/>
            <p:cNvSpPr/>
            <p:nvPr/>
          </p:nvSpPr>
          <p:spPr>
            <a:xfrm>
              <a:off x="2797450" y="3490975"/>
              <a:ext cx="815500" cy="594450"/>
            </a:xfrm>
            <a:custGeom>
              <a:avLst/>
              <a:gdLst/>
              <a:ahLst/>
              <a:cxnLst/>
              <a:rect l="l" t="t" r="r" b="b"/>
              <a:pathLst>
                <a:path w="32620" h="23778" extrusionOk="0">
                  <a:moveTo>
                    <a:pt x="16875" y="14295"/>
                  </a:moveTo>
                  <a:lnTo>
                    <a:pt x="16875" y="14295"/>
                  </a:lnTo>
                  <a:cubicBezTo>
                    <a:pt x="16700" y="15169"/>
                    <a:pt x="16665" y="16055"/>
                    <a:pt x="16677" y="16945"/>
                  </a:cubicBezTo>
                  <a:cubicBezTo>
                    <a:pt x="16524" y="16533"/>
                    <a:pt x="16372" y="16123"/>
                    <a:pt x="16218" y="15711"/>
                  </a:cubicBezTo>
                  <a:cubicBezTo>
                    <a:pt x="16049" y="15255"/>
                    <a:pt x="15929" y="14583"/>
                    <a:pt x="15459" y="14337"/>
                  </a:cubicBezTo>
                  <a:cubicBezTo>
                    <a:pt x="15931" y="14328"/>
                    <a:pt x="16403" y="14314"/>
                    <a:pt x="16875" y="14295"/>
                  </a:cubicBezTo>
                  <a:close/>
                  <a:moveTo>
                    <a:pt x="11155" y="14265"/>
                  </a:moveTo>
                  <a:lnTo>
                    <a:pt x="11155" y="14265"/>
                  </a:lnTo>
                  <a:cubicBezTo>
                    <a:pt x="12068" y="14312"/>
                    <a:pt x="12981" y="14340"/>
                    <a:pt x="13895" y="14344"/>
                  </a:cubicBezTo>
                  <a:cubicBezTo>
                    <a:pt x="13863" y="14373"/>
                    <a:pt x="13844" y="14412"/>
                    <a:pt x="13845" y="14456"/>
                  </a:cubicBezTo>
                  <a:cubicBezTo>
                    <a:pt x="13860" y="15340"/>
                    <a:pt x="13853" y="16222"/>
                    <a:pt x="13831" y="17105"/>
                  </a:cubicBezTo>
                  <a:cubicBezTo>
                    <a:pt x="13451" y="16319"/>
                    <a:pt x="13561" y="15314"/>
                    <a:pt x="13077" y="14554"/>
                  </a:cubicBezTo>
                  <a:cubicBezTo>
                    <a:pt x="13045" y="14505"/>
                    <a:pt x="12995" y="14483"/>
                    <a:pt x="12946" y="14483"/>
                  </a:cubicBezTo>
                  <a:cubicBezTo>
                    <a:pt x="12869" y="14483"/>
                    <a:pt x="12794" y="14538"/>
                    <a:pt x="12793" y="14633"/>
                  </a:cubicBezTo>
                  <a:cubicBezTo>
                    <a:pt x="12783" y="15213"/>
                    <a:pt x="12771" y="15791"/>
                    <a:pt x="12762" y="16371"/>
                  </a:cubicBezTo>
                  <a:cubicBezTo>
                    <a:pt x="12581" y="15717"/>
                    <a:pt x="12365" y="15072"/>
                    <a:pt x="12109" y="14441"/>
                  </a:cubicBezTo>
                  <a:cubicBezTo>
                    <a:pt x="12078" y="14369"/>
                    <a:pt x="12016" y="14334"/>
                    <a:pt x="11956" y="14334"/>
                  </a:cubicBezTo>
                  <a:cubicBezTo>
                    <a:pt x="11885" y="14334"/>
                    <a:pt x="11816" y="14384"/>
                    <a:pt x="11807" y="14481"/>
                  </a:cubicBezTo>
                  <a:cubicBezTo>
                    <a:pt x="11756" y="15031"/>
                    <a:pt x="11707" y="15582"/>
                    <a:pt x="11656" y="16132"/>
                  </a:cubicBezTo>
                  <a:lnTo>
                    <a:pt x="11504" y="15414"/>
                  </a:lnTo>
                  <a:cubicBezTo>
                    <a:pt x="11424" y="15036"/>
                    <a:pt x="11388" y="14588"/>
                    <a:pt x="11155" y="14265"/>
                  </a:cubicBezTo>
                  <a:close/>
                  <a:moveTo>
                    <a:pt x="3196" y="13740"/>
                  </a:moveTo>
                  <a:cubicBezTo>
                    <a:pt x="3928" y="14521"/>
                    <a:pt x="4555" y="15395"/>
                    <a:pt x="5006" y="16372"/>
                  </a:cubicBezTo>
                  <a:cubicBezTo>
                    <a:pt x="5117" y="16612"/>
                    <a:pt x="5214" y="16858"/>
                    <a:pt x="5301" y="17110"/>
                  </a:cubicBezTo>
                  <a:cubicBezTo>
                    <a:pt x="4138" y="17010"/>
                    <a:pt x="2975" y="16913"/>
                    <a:pt x="1811" y="16816"/>
                  </a:cubicBezTo>
                  <a:cubicBezTo>
                    <a:pt x="2282" y="15794"/>
                    <a:pt x="2745" y="14769"/>
                    <a:pt x="3196" y="13740"/>
                  </a:cubicBezTo>
                  <a:close/>
                  <a:moveTo>
                    <a:pt x="15247" y="14343"/>
                  </a:moveTo>
                  <a:lnTo>
                    <a:pt x="15247" y="14343"/>
                  </a:lnTo>
                  <a:cubicBezTo>
                    <a:pt x="15218" y="14372"/>
                    <a:pt x="15198" y="14412"/>
                    <a:pt x="15196" y="14452"/>
                  </a:cubicBezTo>
                  <a:cubicBezTo>
                    <a:pt x="15162" y="15372"/>
                    <a:pt x="15128" y="16294"/>
                    <a:pt x="15095" y="17215"/>
                  </a:cubicBezTo>
                  <a:cubicBezTo>
                    <a:pt x="14980" y="16749"/>
                    <a:pt x="14866" y="16284"/>
                    <a:pt x="14754" y="15819"/>
                  </a:cubicBezTo>
                  <a:cubicBezTo>
                    <a:pt x="14664" y="15453"/>
                    <a:pt x="14605" y="15062"/>
                    <a:pt x="14476" y="14711"/>
                  </a:cubicBezTo>
                  <a:cubicBezTo>
                    <a:pt x="14419" y="14557"/>
                    <a:pt x="14329" y="14417"/>
                    <a:pt x="14196" y="14349"/>
                  </a:cubicBezTo>
                  <a:cubicBezTo>
                    <a:pt x="14545" y="14349"/>
                    <a:pt x="14896" y="14349"/>
                    <a:pt x="15247" y="14343"/>
                  </a:cubicBezTo>
                  <a:close/>
                  <a:moveTo>
                    <a:pt x="9561" y="14167"/>
                  </a:moveTo>
                  <a:cubicBezTo>
                    <a:pt x="9967" y="14198"/>
                    <a:pt x="10372" y="14225"/>
                    <a:pt x="10778" y="14247"/>
                  </a:cubicBezTo>
                  <a:cubicBezTo>
                    <a:pt x="10675" y="14959"/>
                    <a:pt x="10609" y="15677"/>
                    <a:pt x="10579" y="16394"/>
                  </a:cubicBezTo>
                  <a:cubicBezTo>
                    <a:pt x="10405" y="15784"/>
                    <a:pt x="10269" y="15163"/>
                    <a:pt x="10180" y="14533"/>
                  </a:cubicBezTo>
                  <a:cubicBezTo>
                    <a:pt x="10169" y="14456"/>
                    <a:pt x="10116" y="14423"/>
                    <a:pt x="10057" y="14423"/>
                  </a:cubicBezTo>
                  <a:cubicBezTo>
                    <a:pt x="9968" y="14423"/>
                    <a:pt x="9868" y="14499"/>
                    <a:pt x="9885" y="14615"/>
                  </a:cubicBezTo>
                  <a:cubicBezTo>
                    <a:pt x="10017" y="15552"/>
                    <a:pt x="10243" y="16468"/>
                    <a:pt x="10565" y="17357"/>
                  </a:cubicBezTo>
                  <a:cubicBezTo>
                    <a:pt x="10590" y="17428"/>
                    <a:pt x="10655" y="17463"/>
                    <a:pt x="10718" y="17463"/>
                  </a:cubicBezTo>
                  <a:cubicBezTo>
                    <a:pt x="10793" y="17463"/>
                    <a:pt x="10865" y="17414"/>
                    <a:pt x="10865" y="17316"/>
                  </a:cubicBezTo>
                  <a:cubicBezTo>
                    <a:pt x="10863" y="16443"/>
                    <a:pt x="10917" y="15572"/>
                    <a:pt x="11026" y="14705"/>
                  </a:cubicBezTo>
                  <a:cubicBezTo>
                    <a:pt x="11053" y="14789"/>
                    <a:pt x="11073" y="14875"/>
                    <a:pt x="11094" y="14965"/>
                  </a:cubicBezTo>
                  <a:cubicBezTo>
                    <a:pt x="11146" y="15207"/>
                    <a:pt x="11197" y="15450"/>
                    <a:pt x="11247" y="15691"/>
                  </a:cubicBezTo>
                  <a:cubicBezTo>
                    <a:pt x="11353" y="16193"/>
                    <a:pt x="11459" y="16693"/>
                    <a:pt x="11566" y="17196"/>
                  </a:cubicBezTo>
                  <a:cubicBezTo>
                    <a:pt x="11582" y="17272"/>
                    <a:pt x="11637" y="17305"/>
                    <a:pt x="11696" y="17305"/>
                  </a:cubicBezTo>
                  <a:cubicBezTo>
                    <a:pt x="11774" y="17305"/>
                    <a:pt x="11858" y="17247"/>
                    <a:pt x="11866" y="17155"/>
                  </a:cubicBezTo>
                  <a:cubicBezTo>
                    <a:pt x="11929" y="16487"/>
                    <a:pt x="11988" y="15820"/>
                    <a:pt x="12048" y="15152"/>
                  </a:cubicBezTo>
                  <a:cubicBezTo>
                    <a:pt x="12338" y="15946"/>
                    <a:pt x="12572" y="16761"/>
                    <a:pt x="12742" y="17590"/>
                  </a:cubicBezTo>
                  <a:cubicBezTo>
                    <a:pt x="12758" y="17666"/>
                    <a:pt x="12818" y="17700"/>
                    <a:pt x="12880" y="17700"/>
                  </a:cubicBezTo>
                  <a:cubicBezTo>
                    <a:pt x="12958" y="17700"/>
                    <a:pt x="13041" y="17645"/>
                    <a:pt x="13044" y="17551"/>
                  </a:cubicBezTo>
                  <a:cubicBezTo>
                    <a:pt x="13055" y="16809"/>
                    <a:pt x="13070" y="16067"/>
                    <a:pt x="13083" y="15326"/>
                  </a:cubicBezTo>
                  <a:cubicBezTo>
                    <a:pt x="13329" y="16130"/>
                    <a:pt x="13287" y="17036"/>
                    <a:pt x="13863" y="17718"/>
                  </a:cubicBezTo>
                  <a:cubicBezTo>
                    <a:pt x="13890" y="17750"/>
                    <a:pt x="13925" y="17764"/>
                    <a:pt x="13961" y="17764"/>
                  </a:cubicBezTo>
                  <a:cubicBezTo>
                    <a:pt x="14040" y="17764"/>
                    <a:pt x="14121" y="17694"/>
                    <a:pt x="14124" y="17609"/>
                  </a:cubicBezTo>
                  <a:cubicBezTo>
                    <a:pt x="14156" y="16646"/>
                    <a:pt x="14163" y="15682"/>
                    <a:pt x="14150" y="14720"/>
                  </a:cubicBezTo>
                  <a:lnTo>
                    <a:pt x="14150" y="14720"/>
                  </a:lnTo>
                  <a:cubicBezTo>
                    <a:pt x="14269" y="14910"/>
                    <a:pt x="14308" y="15294"/>
                    <a:pt x="14337" y="15408"/>
                  </a:cubicBezTo>
                  <a:cubicBezTo>
                    <a:pt x="14416" y="15736"/>
                    <a:pt x="14498" y="16067"/>
                    <a:pt x="14577" y="16394"/>
                  </a:cubicBezTo>
                  <a:cubicBezTo>
                    <a:pt x="14704" y="16903"/>
                    <a:pt x="14827" y="17410"/>
                    <a:pt x="14951" y="17921"/>
                  </a:cubicBezTo>
                  <a:cubicBezTo>
                    <a:pt x="13212" y="17771"/>
                    <a:pt x="11471" y="17625"/>
                    <a:pt x="9731" y="17480"/>
                  </a:cubicBezTo>
                  <a:cubicBezTo>
                    <a:pt x="9674" y="16377"/>
                    <a:pt x="9618" y="15271"/>
                    <a:pt x="9561" y="14167"/>
                  </a:cubicBezTo>
                  <a:close/>
                  <a:moveTo>
                    <a:pt x="18409" y="14217"/>
                  </a:moveTo>
                  <a:cubicBezTo>
                    <a:pt x="18409" y="14227"/>
                    <a:pt x="18405" y="14237"/>
                    <a:pt x="18408" y="14250"/>
                  </a:cubicBezTo>
                  <a:cubicBezTo>
                    <a:pt x="18597" y="15578"/>
                    <a:pt x="18753" y="16910"/>
                    <a:pt x="18880" y="18245"/>
                  </a:cubicBezTo>
                  <a:cubicBezTo>
                    <a:pt x="17712" y="18148"/>
                    <a:pt x="16545" y="18051"/>
                    <a:pt x="15375" y="17953"/>
                  </a:cubicBezTo>
                  <a:cubicBezTo>
                    <a:pt x="15415" y="16884"/>
                    <a:pt x="15453" y="15814"/>
                    <a:pt x="15494" y="14743"/>
                  </a:cubicBezTo>
                  <a:cubicBezTo>
                    <a:pt x="15612" y="14894"/>
                    <a:pt x="15672" y="15113"/>
                    <a:pt x="15734" y="15278"/>
                  </a:cubicBezTo>
                  <a:cubicBezTo>
                    <a:pt x="15843" y="15574"/>
                    <a:pt x="15953" y="15869"/>
                    <a:pt x="16062" y="16164"/>
                  </a:cubicBezTo>
                  <a:cubicBezTo>
                    <a:pt x="16276" y="16738"/>
                    <a:pt x="16488" y="17315"/>
                    <a:pt x="16701" y="17889"/>
                  </a:cubicBezTo>
                  <a:cubicBezTo>
                    <a:pt x="16727" y="17959"/>
                    <a:pt x="16796" y="17995"/>
                    <a:pt x="16860" y="17995"/>
                  </a:cubicBezTo>
                  <a:cubicBezTo>
                    <a:pt x="16935" y="17995"/>
                    <a:pt x="17006" y="17948"/>
                    <a:pt x="17003" y="17850"/>
                  </a:cubicBezTo>
                  <a:cubicBezTo>
                    <a:pt x="16972" y="16768"/>
                    <a:pt x="16946" y="15678"/>
                    <a:pt x="17129" y="14610"/>
                  </a:cubicBezTo>
                  <a:cubicBezTo>
                    <a:pt x="17715" y="15577"/>
                    <a:pt x="17562" y="16873"/>
                    <a:pt x="18048" y="17893"/>
                  </a:cubicBezTo>
                  <a:cubicBezTo>
                    <a:pt x="18074" y="17946"/>
                    <a:pt x="18120" y="17969"/>
                    <a:pt x="18167" y="17969"/>
                  </a:cubicBezTo>
                  <a:cubicBezTo>
                    <a:pt x="18246" y="17969"/>
                    <a:pt x="18330" y="17905"/>
                    <a:pt x="18332" y="17815"/>
                  </a:cubicBezTo>
                  <a:cubicBezTo>
                    <a:pt x="18360" y="16803"/>
                    <a:pt x="18299" y="15795"/>
                    <a:pt x="18154" y="14794"/>
                  </a:cubicBezTo>
                  <a:cubicBezTo>
                    <a:pt x="18142" y="14716"/>
                    <a:pt x="18089" y="14683"/>
                    <a:pt x="18030" y="14683"/>
                  </a:cubicBezTo>
                  <a:cubicBezTo>
                    <a:pt x="17941" y="14683"/>
                    <a:pt x="17842" y="14759"/>
                    <a:pt x="17858" y="14875"/>
                  </a:cubicBezTo>
                  <a:cubicBezTo>
                    <a:pt x="17952" y="15532"/>
                    <a:pt x="18005" y="16190"/>
                    <a:pt x="18023" y="16851"/>
                  </a:cubicBezTo>
                  <a:cubicBezTo>
                    <a:pt x="17829" y="15968"/>
                    <a:pt x="17800" y="15034"/>
                    <a:pt x="17272" y="14279"/>
                  </a:cubicBezTo>
                  <a:cubicBezTo>
                    <a:pt x="17651" y="14262"/>
                    <a:pt x="18031" y="14240"/>
                    <a:pt x="18409" y="14217"/>
                  </a:cubicBezTo>
                  <a:close/>
                  <a:moveTo>
                    <a:pt x="12172" y="3869"/>
                  </a:moveTo>
                  <a:cubicBezTo>
                    <a:pt x="13786" y="5347"/>
                    <a:pt x="15423" y="6799"/>
                    <a:pt x="17090" y="8216"/>
                  </a:cubicBezTo>
                  <a:cubicBezTo>
                    <a:pt x="20078" y="10756"/>
                    <a:pt x="23151" y="13198"/>
                    <a:pt x="26304" y="15533"/>
                  </a:cubicBezTo>
                  <a:cubicBezTo>
                    <a:pt x="27073" y="16103"/>
                    <a:pt x="27847" y="16664"/>
                    <a:pt x="28622" y="17221"/>
                  </a:cubicBezTo>
                  <a:cubicBezTo>
                    <a:pt x="28209" y="17748"/>
                    <a:pt x="27892" y="18345"/>
                    <a:pt x="27677" y="18980"/>
                  </a:cubicBezTo>
                  <a:cubicBezTo>
                    <a:pt x="25056" y="18763"/>
                    <a:pt x="22435" y="18544"/>
                    <a:pt x="19817" y="18324"/>
                  </a:cubicBezTo>
                  <a:cubicBezTo>
                    <a:pt x="19608" y="18306"/>
                    <a:pt x="19398" y="18290"/>
                    <a:pt x="19190" y="18272"/>
                  </a:cubicBezTo>
                  <a:cubicBezTo>
                    <a:pt x="19060" y="16900"/>
                    <a:pt x="18900" y="15532"/>
                    <a:pt x="18705" y="14169"/>
                  </a:cubicBezTo>
                  <a:cubicBezTo>
                    <a:pt x="18702" y="14153"/>
                    <a:pt x="18695" y="14141"/>
                    <a:pt x="18690" y="14131"/>
                  </a:cubicBezTo>
                  <a:cubicBezTo>
                    <a:pt x="18742" y="14040"/>
                    <a:pt x="18708" y="13900"/>
                    <a:pt x="18580" y="13900"/>
                  </a:cubicBezTo>
                  <a:cubicBezTo>
                    <a:pt x="18576" y="13900"/>
                    <a:pt x="18572" y="13900"/>
                    <a:pt x="18568" y="13901"/>
                  </a:cubicBezTo>
                  <a:cubicBezTo>
                    <a:pt x="17160" y="13996"/>
                    <a:pt x="15751" y="14044"/>
                    <a:pt x="14341" y="14044"/>
                  </a:cubicBezTo>
                  <a:cubicBezTo>
                    <a:pt x="12736" y="14044"/>
                    <a:pt x="11131" y="13982"/>
                    <a:pt x="9529" y="13859"/>
                  </a:cubicBezTo>
                  <a:cubicBezTo>
                    <a:pt x="9500" y="13808"/>
                    <a:pt x="9443" y="13783"/>
                    <a:pt x="9388" y="13783"/>
                  </a:cubicBezTo>
                  <a:cubicBezTo>
                    <a:pt x="9312" y="13783"/>
                    <a:pt x="9238" y="13831"/>
                    <a:pt x="9242" y="13928"/>
                  </a:cubicBezTo>
                  <a:cubicBezTo>
                    <a:pt x="9303" y="15102"/>
                    <a:pt x="9363" y="16278"/>
                    <a:pt x="9422" y="17452"/>
                  </a:cubicBezTo>
                  <a:cubicBezTo>
                    <a:pt x="8719" y="17393"/>
                    <a:pt x="8014" y="17335"/>
                    <a:pt x="7311" y="17276"/>
                  </a:cubicBezTo>
                  <a:cubicBezTo>
                    <a:pt x="6746" y="17228"/>
                    <a:pt x="6178" y="17181"/>
                    <a:pt x="5612" y="17132"/>
                  </a:cubicBezTo>
                  <a:cubicBezTo>
                    <a:pt x="5196" y="15880"/>
                    <a:pt x="4486" y="14707"/>
                    <a:pt x="3602" y="13719"/>
                  </a:cubicBezTo>
                  <a:cubicBezTo>
                    <a:pt x="3513" y="13622"/>
                    <a:pt x="3420" y="13528"/>
                    <a:pt x="3329" y="13434"/>
                  </a:cubicBezTo>
                  <a:cubicBezTo>
                    <a:pt x="4640" y="10434"/>
                    <a:pt x="5870" y="7400"/>
                    <a:pt x="7016" y="4334"/>
                  </a:cubicBezTo>
                  <a:cubicBezTo>
                    <a:pt x="7061" y="4214"/>
                    <a:pt x="7104" y="4092"/>
                    <a:pt x="7149" y="3972"/>
                  </a:cubicBezTo>
                  <a:cubicBezTo>
                    <a:pt x="7919" y="4221"/>
                    <a:pt x="8729" y="4349"/>
                    <a:pt x="9540" y="4349"/>
                  </a:cubicBezTo>
                  <a:cubicBezTo>
                    <a:pt x="10236" y="4349"/>
                    <a:pt x="10931" y="4254"/>
                    <a:pt x="11600" y="4063"/>
                  </a:cubicBezTo>
                  <a:cubicBezTo>
                    <a:pt x="11794" y="4006"/>
                    <a:pt x="11984" y="3941"/>
                    <a:pt x="12172" y="3869"/>
                  </a:cubicBezTo>
                  <a:close/>
                  <a:moveTo>
                    <a:pt x="28867" y="17400"/>
                  </a:moveTo>
                  <a:cubicBezTo>
                    <a:pt x="29773" y="18045"/>
                    <a:pt x="30684" y="18683"/>
                    <a:pt x="31601" y="19312"/>
                  </a:cubicBezTo>
                  <a:cubicBezTo>
                    <a:pt x="30397" y="19211"/>
                    <a:pt x="29191" y="19111"/>
                    <a:pt x="27987" y="19009"/>
                  </a:cubicBezTo>
                  <a:cubicBezTo>
                    <a:pt x="28190" y="18430"/>
                    <a:pt x="28486" y="17884"/>
                    <a:pt x="28867" y="17400"/>
                  </a:cubicBezTo>
                  <a:close/>
                  <a:moveTo>
                    <a:pt x="8463" y="0"/>
                  </a:moveTo>
                  <a:cubicBezTo>
                    <a:pt x="8344" y="0"/>
                    <a:pt x="8238" y="154"/>
                    <a:pt x="8349" y="260"/>
                  </a:cubicBezTo>
                  <a:cubicBezTo>
                    <a:pt x="9522" y="1403"/>
                    <a:pt x="10714" y="2523"/>
                    <a:pt x="11917" y="3632"/>
                  </a:cubicBezTo>
                  <a:cubicBezTo>
                    <a:pt x="11148" y="3906"/>
                    <a:pt x="10332" y="4041"/>
                    <a:pt x="9515" y="4041"/>
                  </a:cubicBezTo>
                  <a:cubicBezTo>
                    <a:pt x="8750" y="4041"/>
                    <a:pt x="7985" y="3923"/>
                    <a:pt x="7256" y="3689"/>
                  </a:cubicBezTo>
                  <a:cubicBezTo>
                    <a:pt x="7640" y="2647"/>
                    <a:pt x="8020" y="1601"/>
                    <a:pt x="8386" y="550"/>
                  </a:cubicBezTo>
                  <a:cubicBezTo>
                    <a:pt x="8425" y="437"/>
                    <a:pt x="8333" y="364"/>
                    <a:pt x="8239" y="364"/>
                  </a:cubicBezTo>
                  <a:cubicBezTo>
                    <a:pt x="8178" y="364"/>
                    <a:pt x="8116" y="395"/>
                    <a:pt x="8090" y="469"/>
                  </a:cubicBezTo>
                  <a:cubicBezTo>
                    <a:pt x="7726" y="1513"/>
                    <a:pt x="7353" y="2552"/>
                    <a:pt x="6969" y="3589"/>
                  </a:cubicBezTo>
                  <a:cubicBezTo>
                    <a:pt x="6716" y="3498"/>
                    <a:pt x="6466" y="3392"/>
                    <a:pt x="6226" y="3270"/>
                  </a:cubicBezTo>
                  <a:cubicBezTo>
                    <a:pt x="5579" y="2942"/>
                    <a:pt x="4992" y="2516"/>
                    <a:pt x="4484" y="1998"/>
                  </a:cubicBezTo>
                  <a:cubicBezTo>
                    <a:pt x="4453" y="1966"/>
                    <a:pt x="4417" y="1952"/>
                    <a:pt x="4382" y="1952"/>
                  </a:cubicBezTo>
                  <a:cubicBezTo>
                    <a:pt x="4266" y="1952"/>
                    <a:pt x="4161" y="2106"/>
                    <a:pt x="4268" y="2215"/>
                  </a:cubicBezTo>
                  <a:cubicBezTo>
                    <a:pt x="4999" y="2961"/>
                    <a:pt x="5894" y="3515"/>
                    <a:pt x="6863" y="3872"/>
                  </a:cubicBezTo>
                  <a:cubicBezTo>
                    <a:pt x="5696" y="7016"/>
                    <a:pt x="4442" y="10126"/>
                    <a:pt x="3103" y="13199"/>
                  </a:cubicBezTo>
                  <a:cubicBezTo>
                    <a:pt x="2666" y="12768"/>
                    <a:pt x="2201" y="12367"/>
                    <a:pt x="1714" y="11994"/>
                  </a:cubicBezTo>
                  <a:cubicBezTo>
                    <a:pt x="1686" y="11973"/>
                    <a:pt x="1659" y="11964"/>
                    <a:pt x="1633" y="11964"/>
                  </a:cubicBezTo>
                  <a:cubicBezTo>
                    <a:pt x="1513" y="11964"/>
                    <a:pt x="1432" y="12162"/>
                    <a:pt x="1559" y="12258"/>
                  </a:cubicBezTo>
                  <a:cubicBezTo>
                    <a:pt x="2056" y="12639"/>
                    <a:pt x="2533" y="13054"/>
                    <a:pt x="2972" y="13502"/>
                  </a:cubicBezTo>
                  <a:cubicBezTo>
                    <a:pt x="2965" y="13516"/>
                    <a:pt x="2961" y="13531"/>
                    <a:pt x="2955" y="13545"/>
                  </a:cubicBezTo>
                  <a:cubicBezTo>
                    <a:pt x="2478" y="14631"/>
                    <a:pt x="1989" y="15711"/>
                    <a:pt x="1492" y="16787"/>
                  </a:cubicBezTo>
                  <a:cubicBezTo>
                    <a:pt x="1062" y="16751"/>
                    <a:pt x="628" y="16715"/>
                    <a:pt x="196" y="16678"/>
                  </a:cubicBezTo>
                  <a:cubicBezTo>
                    <a:pt x="191" y="16678"/>
                    <a:pt x="186" y="16678"/>
                    <a:pt x="182" y="16678"/>
                  </a:cubicBezTo>
                  <a:cubicBezTo>
                    <a:pt x="1" y="16678"/>
                    <a:pt x="5" y="16969"/>
                    <a:pt x="196" y="16984"/>
                  </a:cubicBezTo>
                  <a:cubicBezTo>
                    <a:pt x="583" y="17018"/>
                    <a:pt x="970" y="17049"/>
                    <a:pt x="1356" y="17083"/>
                  </a:cubicBezTo>
                  <a:cubicBezTo>
                    <a:pt x="1344" y="17112"/>
                    <a:pt x="1330" y="17141"/>
                    <a:pt x="1317" y="17170"/>
                  </a:cubicBezTo>
                  <a:cubicBezTo>
                    <a:pt x="1259" y="17291"/>
                    <a:pt x="1366" y="17403"/>
                    <a:pt x="1466" y="17403"/>
                  </a:cubicBezTo>
                  <a:cubicBezTo>
                    <a:pt x="1511" y="17403"/>
                    <a:pt x="1555" y="17380"/>
                    <a:pt x="1581" y="17323"/>
                  </a:cubicBezTo>
                  <a:cubicBezTo>
                    <a:pt x="1614" y="17252"/>
                    <a:pt x="1646" y="17180"/>
                    <a:pt x="1679" y="17110"/>
                  </a:cubicBezTo>
                  <a:cubicBezTo>
                    <a:pt x="2920" y="17213"/>
                    <a:pt x="4164" y="17318"/>
                    <a:pt x="5405" y="17422"/>
                  </a:cubicBezTo>
                  <a:cubicBezTo>
                    <a:pt x="5846" y="18902"/>
                    <a:pt x="5847" y="20522"/>
                    <a:pt x="5241" y="21955"/>
                  </a:cubicBezTo>
                  <a:cubicBezTo>
                    <a:pt x="5190" y="22078"/>
                    <a:pt x="5297" y="22190"/>
                    <a:pt x="5394" y="22190"/>
                  </a:cubicBezTo>
                  <a:cubicBezTo>
                    <a:pt x="5439" y="22190"/>
                    <a:pt x="5482" y="22166"/>
                    <a:pt x="5506" y="22109"/>
                  </a:cubicBezTo>
                  <a:cubicBezTo>
                    <a:pt x="6153" y="20578"/>
                    <a:pt x="6152" y="18962"/>
                    <a:pt x="5712" y="17447"/>
                  </a:cubicBezTo>
                  <a:lnTo>
                    <a:pt x="5712" y="17447"/>
                  </a:lnTo>
                  <a:cubicBezTo>
                    <a:pt x="6956" y="17550"/>
                    <a:pt x="8199" y="17655"/>
                    <a:pt x="9441" y="17758"/>
                  </a:cubicBezTo>
                  <a:cubicBezTo>
                    <a:pt x="9463" y="18192"/>
                    <a:pt x="9485" y="18622"/>
                    <a:pt x="9506" y="19056"/>
                  </a:cubicBezTo>
                  <a:cubicBezTo>
                    <a:pt x="9550" y="19895"/>
                    <a:pt x="9589" y="20732"/>
                    <a:pt x="9634" y="21571"/>
                  </a:cubicBezTo>
                  <a:cubicBezTo>
                    <a:pt x="9667" y="22170"/>
                    <a:pt x="9725" y="22771"/>
                    <a:pt x="9964" y="23318"/>
                  </a:cubicBezTo>
                  <a:cubicBezTo>
                    <a:pt x="9806" y="23309"/>
                    <a:pt x="9651" y="23302"/>
                    <a:pt x="9493" y="23293"/>
                  </a:cubicBezTo>
                  <a:cubicBezTo>
                    <a:pt x="9490" y="23293"/>
                    <a:pt x="9486" y="23293"/>
                    <a:pt x="9482" y="23293"/>
                  </a:cubicBezTo>
                  <a:cubicBezTo>
                    <a:pt x="9296" y="23293"/>
                    <a:pt x="9301" y="23588"/>
                    <a:pt x="9493" y="23599"/>
                  </a:cubicBezTo>
                  <a:cubicBezTo>
                    <a:pt x="9711" y="23612"/>
                    <a:pt x="9927" y="23622"/>
                    <a:pt x="10144" y="23634"/>
                  </a:cubicBezTo>
                  <a:cubicBezTo>
                    <a:pt x="10166" y="23648"/>
                    <a:pt x="10192" y="23655"/>
                    <a:pt x="10218" y="23655"/>
                  </a:cubicBezTo>
                  <a:cubicBezTo>
                    <a:pt x="10240" y="23655"/>
                    <a:pt x="10262" y="23650"/>
                    <a:pt x="10282" y="23641"/>
                  </a:cubicBezTo>
                  <a:cubicBezTo>
                    <a:pt x="12072" y="23732"/>
                    <a:pt x="13864" y="23778"/>
                    <a:pt x="15657" y="23778"/>
                  </a:cubicBezTo>
                  <a:cubicBezTo>
                    <a:pt x="16761" y="23778"/>
                    <a:pt x="17866" y="23760"/>
                    <a:pt x="18970" y="23725"/>
                  </a:cubicBezTo>
                  <a:cubicBezTo>
                    <a:pt x="19164" y="23721"/>
                    <a:pt x="19169" y="23419"/>
                    <a:pt x="18976" y="23419"/>
                  </a:cubicBezTo>
                  <a:cubicBezTo>
                    <a:pt x="18974" y="23419"/>
                    <a:pt x="18972" y="23419"/>
                    <a:pt x="18970" y="23419"/>
                  </a:cubicBezTo>
                  <a:cubicBezTo>
                    <a:pt x="17868" y="23454"/>
                    <a:pt x="16765" y="23472"/>
                    <a:pt x="15662" y="23472"/>
                  </a:cubicBezTo>
                  <a:cubicBezTo>
                    <a:pt x="13879" y="23472"/>
                    <a:pt x="12095" y="23426"/>
                    <a:pt x="10314" y="23337"/>
                  </a:cubicBezTo>
                  <a:cubicBezTo>
                    <a:pt x="9995" y="22722"/>
                    <a:pt x="9963" y="22021"/>
                    <a:pt x="9928" y="21341"/>
                  </a:cubicBezTo>
                  <a:cubicBezTo>
                    <a:pt x="9886" y="20511"/>
                    <a:pt x="9843" y="19681"/>
                    <a:pt x="9801" y="18853"/>
                  </a:cubicBezTo>
                  <a:cubicBezTo>
                    <a:pt x="9783" y="18498"/>
                    <a:pt x="9764" y="18141"/>
                    <a:pt x="9747" y="17786"/>
                  </a:cubicBezTo>
                  <a:lnTo>
                    <a:pt x="9747" y="17786"/>
                  </a:lnTo>
                  <a:lnTo>
                    <a:pt x="12801" y="18041"/>
                  </a:lnTo>
                  <a:cubicBezTo>
                    <a:pt x="13545" y="18103"/>
                    <a:pt x="14286" y="18166"/>
                    <a:pt x="15030" y="18228"/>
                  </a:cubicBezTo>
                  <a:cubicBezTo>
                    <a:pt x="15040" y="18272"/>
                    <a:pt x="15051" y="18316"/>
                    <a:pt x="15062" y="18360"/>
                  </a:cubicBezTo>
                  <a:cubicBezTo>
                    <a:pt x="15080" y="18436"/>
                    <a:pt x="15140" y="18470"/>
                    <a:pt x="15201" y="18470"/>
                  </a:cubicBezTo>
                  <a:cubicBezTo>
                    <a:pt x="15279" y="18470"/>
                    <a:pt x="15360" y="18415"/>
                    <a:pt x="15363" y="18321"/>
                  </a:cubicBezTo>
                  <a:cubicBezTo>
                    <a:pt x="15363" y="18299"/>
                    <a:pt x="15365" y="18277"/>
                    <a:pt x="15365" y="18257"/>
                  </a:cubicBezTo>
                  <a:cubicBezTo>
                    <a:pt x="16546" y="18357"/>
                    <a:pt x="17729" y="18454"/>
                    <a:pt x="18911" y="18554"/>
                  </a:cubicBezTo>
                  <a:cubicBezTo>
                    <a:pt x="19061" y="20195"/>
                    <a:pt x="19164" y="21841"/>
                    <a:pt x="19221" y="23489"/>
                  </a:cubicBezTo>
                  <a:cubicBezTo>
                    <a:pt x="19224" y="23587"/>
                    <a:pt x="19303" y="23636"/>
                    <a:pt x="19380" y="23636"/>
                  </a:cubicBezTo>
                  <a:cubicBezTo>
                    <a:pt x="19456" y="23636"/>
                    <a:pt x="19530" y="23587"/>
                    <a:pt x="19527" y="23489"/>
                  </a:cubicBezTo>
                  <a:cubicBezTo>
                    <a:pt x="19470" y="21851"/>
                    <a:pt x="19367" y="20214"/>
                    <a:pt x="19219" y="18582"/>
                  </a:cubicBezTo>
                  <a:lnTo>
                    <a:pt x="19219" y="18582"/>
                  </a:lnTo>
                  <a:lnTo>
                    <a:pt x="25308" y="19092"/>
                  </a:lnTo>
                  <a:cubicBezTo>
                    <a:pt x="26065" y="19156"/>
                    <a:pt x="26825" y="19220"/>
                    <a:pt x="27581" y="19282"/>
                  </a:cubicBezTo>
                  <a:cubicBezTo>
                    <a:pt x="27299" y="20295"/>
                    <a:pt x="27283" y="21384"/>
                    <a:pt x="27589" y="22409"/>
                  </a:cubicBezTo>
                  <a:cubicBezTo>
                    <a:pt x="27611" y="22484"/>
                    <a:pt x="27671" y="22516"/>
                    <a:pt x="27732" y="22516"/>
                  </a:cubicBezTo>
                  <a:cubicBezTo>
                    <a:pt x="27825" y="22516"/>
                    <a:pt x="27918" y="22442"/>
                    <a:pt x="27884" y="22326"/>
                  </a:cubicBezTo>
                  <a:cubicBezTo>
                    <a:pt x="27592" y="21339"/>
                    <a:pt x="27610" y="20287"/>
                    <a:pt x="27893" y="19308"/>
                  </a:cubicBezTo>
                  <a:cubicBezTo>
                    <a:pt x="29405" y="19434"/>
                    <a:pt x="30914" y="19562"/>
                    <a:pt x="32426" y="19688"/>
                  </a:cubicBezTo>
                  <a:cubicBezTo>
                    <a:pt x="32431" y="19688"/>
                    <a:pt x="32436" y="19689"/>
                    <a:pt x="32441" y="19689"/>
                  </a:cubicBezTo>
                  <a:cubicBezTo>
                    <a:pt x="32619" y="19689"/>
                    <a:pt x="32614" y="19396"/>
                    <a:pt x="32423" y="19381"/>
                  </a:cubicBezTo>
                  <a:cubicBezTo>
                    <a:pt x="32270" y="19368"/>
                    <a:pt x="32115" y="19356"/>
                    <a:pt x="31960" y="19343"/>
                  </a:cubicBezTo>
                  <a:cubicBezTo>
                    <a:pt x="31986" y="19279"/>
                    <a:pt x="31978" y="19201"/>
                    <a:pt x="31906" y="19150"/>
                  </a:cubicBezTo>
                  <a:cubicBezTo>
                    <a:pt x="30951" y="18498"/>
                    <a:pt x="30007" y="17834"/>
                    <a:pt x="29064" y="17163"/>
                  </a:cubicBezTo>
                  <a:cubicBezTo>
                    <a:pt x="29360" y="16829"/>
                    <a:pt x="29697" y="16530"/>
                    <a:pt x="30072" y="16283"/>
                  </a:cubicBezTo>
                  <a:cubicBezTo>
                    <a:pt x="30208" y="16192"/>
                    <a:pt x="30124" y="15992"/>
                    <a:pt x="29997" y="15992"/>
                  </a:cubicBezTo>
                  <a:cubicBezTo>
                    <a:pt x="29972" y="15992"/>
                    <a:pt x="29945" y="15999"/>
                    <a:pt x="29918" y="16017"/>
                  </a:cubicBezTo>
                  <a:cubicBezTo>
                    <a:pt x="29507" y="16288"/>
                    <a:pt x="29138" y="16619"/>
                    <a:pt x="28818" y="16984"/>
                  </a:cubicBezTo>
                  <a:cubicBezTo>
                    <a:pt x="26632" y="15421"/>
                    <a:pt x="24479" y="13812"/>
                    <a:pt x="22370" y="12149"/>
                  </a:cubicBezTo>
                  <a:cubicBezTo>
                    <a:pt x="19299" y="9731"/>
                    <a:pt x="16308" y="7209"/>
                    <a:pt x="13407" y="4588"/>
                  </a:cubicBezTo>
                  <a:cubicBezTo>
                    <a:pt x="13096" y="4306"/>
                    <a:pt x="12787" y="4024"/>
                    <a:pt x="12480" y="3741"/>
                  </a:cubicBezTo>
                  <a:cubicBezTo>
                    <a:pt x="12878" y="3566"/>
                    <a:pt x="13262" y="3360"/>
                    <a:pt x="13621" y="3109"/>
                  </a:cubicBezTo>
                  <a:cubicBezTo>
                    <a:pt x="13754" y="3016"/>
                    <a:pt x="13671" y="2818"/>
                    <a:pt x="13547" y="2818"/>
                  </a:cubicBezTo>
                  <a:cubicBezTo>
                    <a:pt x="13521" y="2818"/>
                    <a:pt x="13494" y="2826"/>
                    <a:pt x="13467" y="2845"/>
                  </a:cubicBezTo>
                  <a:cubicBezTo>
                    <a:pt x="13080" y="3115"/>
                    <a:pt x="12664" y="3338"/>
                    <a:pt x="12233" y="3515"/>
                  </a:cubicBezTo>
                  <a:cubicBezTo>
                    <a:pt x="10994" y="2375"/>
                    <a:pt x="9772" y="1219"/>
                    <a:pt x="8565" y="44"/>
                  </a:cubicBezTo>
                  <a:cubicBezTo>
                    <a:pt x="8533" y="13"/>
                    <a:pt x="8497" y="0"/>
                    <a:pt x="8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8"/>
            <p:cNvSpPr/>
            <p:nvPr/>
          </p:nvSpPr>
          <p:spPr>
            <a:xfrm>
              <a:off x="3120950" y="3765350"/>
              <a:ext cx="28200" cy="60000"/>
            </a:xfrm>
            <a:custGeom>
              <a:avLst/>
              <a:gdLst/>
              <a:ahLst/>
              <a:cxnLst/>
              <a:rect l="l" t="t" r="r" b="b"/>
              <a:pathLst>
                <a:path w="1128" h="2400" extrusionOk="0">
                  <a:moveTo>
                    <a:pt x="568" y="0"/>
                  </a:moveTo>
                  <a:cubicBezTo>
                    <a:pt x="467" y="0"/>
                    <a:pt x="359" y="112"/>
                    <a:pt x="418" y="234"/>
                  </a:cubicBezTo>
                  <a:cubicBezTo>
                    <a:pt x="685" y="793"/>
                    <a:pt x="795" y="1425"/>
                    <a:pt x="739" y="2043"/>
                  </a:cubicBezTo>
                  <a:cubicBezTo>
                    <a:pt x="582" y="1978"/>
                    <a:pt x="441" y="1883"/>
                    <a:pt x="322" y="1759"/>
                  </a:cubicBezTo>
                  <a:cubicBezTo>
                    <a:pt x="291" y="1725"/>
                    <a:pt x="255" y="1712"/>
                    <a:pt x="220" y="1712"/>
                  </a:cubicBezTo>
                  <a:cubicBezTo>
                    <a:pt x="104" y="1712"/>
                    <a:pt x="1" y="1865"/>
                    <a:pt x="106" y="1975"/>
                  </a:cubicBezTo>
                  <a:cubicBezTo>
                    <a:pt x="304" y="2179"/>
                    <a:pt x="554" y="2325"/>
                    <a:pt x="830" y="2395"/>
                  </a:cubicBezTo>
                  <a:cubicBezTo>
                    <a:pt x="841" y="2398"/>
                    <a:pt x="853" y="2399"/>
                    <a:pt x="865" y="2399"/>
                  </a:cubicBezTo>
                  <a:cubicBezTo>
                    <a:pt x="932" y="2399"/>
                    <a:pt x="1007" y="2359"/>
                    <a:pt x="1018" y="2288"/>
                  </a:cubicBezTo>
                  <a:cubicBezTo>
                    <a:pt x="1127" y="1531"/>
                    <a:pt x="1013" y="770"/>
                    <a:pt x="685" y="78"/>
                  </a:cubicBezTo>
                  <a:cubicBezTo>
                    <a:pt x="658" y="23"/>
                    <a:pt x="613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8"/>
            <p:cNvSpPr/>
            <p:nvPr/>
          </p:nvSpPr>
          <p:spPr>
            <a:xfrm>
              <a:off x="3124300" y="3739675"/>
              <a:ext cx="9800" cy="9850"/>
            </a:xfrm>
            <a:custGeom>
              <a:avLst/>
              <a:gdLst/>
              <a:ahLst/>
              <a:cxnLst/>
              <a:rect l="l" t="t" r="r" b="b"/>
              <a:pathLst>
                <a:path w="392" h="394" extrusionOk="0">
                  <a:moveTo>
                    <a:pt x="236" y="1"/>
                  </a:moveTo>
                  <a:cubicBezTo>
                    <a:pt x="225" y="2"/>
                    <a:pt x="210" y="4"/>
                    <a:pt x="197" y="7"/>
                  </a:cubicBezTo>
                  <a:cubicBezTo>
                    <a:pt x="173" y="14"/>
                    <a:pt x="148" y="25"/>
                    <a:pt x="130" y="46"/>
                  </a:cubicBezTo>
                  <a:lnTo>
                    <a:pt x="45" y="131"/>
                  </a:lnTo>
                  <a:cubicBezTo>
                    <a:pt x="30" y="146"/>
                    <a:pt x="20" y="162"/>
                    <a:pt x="15" y="180"/>
                  </a:cubicBezTo>
                  <a:cubicBezTo>
                    <a:pt x="6" y="198"/>
                    <a:pt x="0" y="218"/>
                    <a:pt x="1" y="240"/>
                  </a:cubicBezTo>
                  <a:cubicBezTo>
                    <a:pt x="1" y="262"/>
                    <a:pt x="6" y="279"/>
                    <a:pt x="15" y="299"/>
                  </a:cubicBezTo>
                  <a:cubicBezTo>
                    <a:pt x="20" y="318"/>
                    <a:pt x="30" y="334"/>
                    <a:pt x="45" y="349"/>
                  </a:cubicBezTo>
                  <a:cubicBezTo>
                    <a:pt x="57" y="356"/>
                    <a:pt x="65" y="365"/>
                    <a:pt x="75" y="372"/>
                  </a:cubicBezTo>
                  <a:cubicBezTo>
                    <a:pt x="100" y="386"/>
                    <a:pt x="125" y="392"/>
                    <a:pt x="154" y="394"/>
                  </a:cubicBezTo>
                  <a:cubicBezTo>
                    <a:pt x="167" y="392"/>
                    <a:pt x="181" y="391"/>
                    <a:pt x="194" y="388"/>
                  </a:cubicBezTo>
                  <a:cubicBezTo>
                    <a:pt x="219" y="381"/>
                    <a:pt x="242" y="369"/>
                    <a:pt x="261" y="349"/>
                  </a:cubicBezTo>
                  <a:lnTo>
                    <a:pt x="345" y="263"/>
                  </a:lnTo>
                  <a:cubicBezTo>
                    <a:pt x="361" y="249"/>
                    <a:pt x="371" y="233"/>
                    <a:pt x="377" y="214"/>
                  </a:cubicBezTo>
                  <a:cubicBezTo>
                    <a:pt x="386" y="196"/>
                    <a:pt x="391" y="176"/>
                    <a:pt x="389" y="154"/>
                  </a:cubicBezTo>
                  <a:cubicBezTo>
                    <a:pt x="389" y="133"/>
                    <a:pt x="386" y="115"/>
                    <a:pt x="377" y="95"/>
                  </a:cubicBezTo>
                  <a:cubicBezTo>
                    <a:pt x="371" y="76"/>
                    <a:pt x="361" y="59"/>
                    <a:pt x="345" y="46"/>
                  </a:cubicBezTo>
                  <a:cubicBezTo>
                    <a:pt x="335" y="38"/>
                    <a:pt x="326" y="30"/>
                    <a:pt x="315" y="22"/>
                  </a:cubicBezTo>
                  <a:cubicBezTo>
                    <a:pt x="291" y="8"/>
                    <a:pt x="267" y="2"/>
                    <a:pt x="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8"/>
            <p:cNvSpPr/>
            <p:nvPr/>
          </p:nvSpPr>
          <p:spPr>
            <a:xfrm>
              <a:off x="3080000" y="3472950"/>
              <a:ext cx="49575" cy="74375"/>
            </a:xfrm>
            <a:custGeom>
              <a:avLst/>
              <a:gdLst/>
              <a:ahLst/>
              <a:cxnLst/>
              <a:rect l="l" t="t" r="r" b="b"/>
              <a:pathLst>
                <a:path w="1983" h="2975" extrusionOk="0">
                  <a:moveTo>
                    <a:pt x="1550" y="1"/>
                  </a:moveTo>
                  <a:cubicBezTo>
                    <a:pt x="1503" y="1"/>
                    <a:pt x="1456" y="21"/>
                    <a:pt x="1423" y="71"/>
                  </a:cubicBezTo>
                  <a:cubicBezTo>
                    <a:pt x="1130" y="501"/>
                    <a:pt x="837" y="933"/>
                    <a:pt x="546" y="1364"/>
                  </a:cubicBezTo>
                  <a:cubicBezTo>
                    <a:pt x="482" y="980"/>
                    <a:pt x="409" y="597"/>
                    <a:pt x="322" y="217"/>
                  </a:cubicBezTo>
                  <a:cubicBezTo>
                    <a:pt x="305" y="141"/>
                    <a:pt x="248" y="107"/>
                    <a:pt x="188" y="107"/>
                  </a:cubicBezTo>
                  <a:cubicBezTo>
                    <a:pt x="97" y="107"/>
                    <a:pt x="0" y="183"/>
                    <a:pt x="27" y="298"/>
                  </a:cubicBezTo>
                  <a:cubicBezTo>
                    <a:pt x="137" y="778"/>
                    <a:pt x="227" y="1263"/>
                    <a:pt x="296" y="1748"/>
                  </a:cubicBezTo>
                  <a:cubicBezTo>
                    <a:pt x="285" y="1789"/>
                    <a:pt x="292" y="1826"/>
                    <a:pt x="311" y="1857"/>
                  </a:cubicBezTo>
                  <a:cubicBezTo>
                    <a:pt x="357" y="2180"/>
                    <a:pt x="395" y="2502"/>
                    <a:pt x="422" y="2827"/>
                  </a:cubicBezTo>
                  <a:cubicBezTo>
                    <a:pt x="430" y="2925"/>
                    <a:pt x="511" y="2974"/>
                    <a:pt x="588" y="2974"/>
                  </a:cubicBezTo>
                  <a:cubicBezTo>
                    <a:pt x="664" y="2974"/>
                    <a:pt x="736" y="2925"/>
                    <a:pt x="728" y="2827"/>
                  </a:cubicBezTo>
                  <a:cubicBezTo>
                    <a:pt x="702" y="2525"/>
                    <a:pt x="669" y="2225"/>
                    <a:pt x="628" y="1927"/>
                  </a:cubicBezTo>
                  <a:lnTo>
                    <a:pt x="628" y="1927"/>
                  </a:lnTo>
                  <a:cubicBezTo>
                    <a:pt x="1007" y="2154"/>
                    <a:pt x="1355" y="2430"/>
                    <a:pt x="1662" y="2750"/>
                  </a:cubicBezTo>
                  <a:cubicBezTo>
                    <a:pt x="1693" y="2783"/>
                    <a:pt x="1729" y="2797"/>
                    <a:pt x="1763" y="2797"/>
                  </a:cubicBezTo>
                  <a:cubicBezTo>
                    <a:pt x="1878" y="2797"/>
                    <a:pt x="1982" y="2643"/>
                    <a:pt x="1876" y="2535"/>
                  </a:cubicBezTo>
                  <a:cubicBezTo>
                    <a:pt x="1540" y="2183"/>
                    <a:pt x="1152" y="1879"/>
                    <a:pt x="731" y="1632"/>
                  </a:cubicBezTo>
                  <a:cubicBezTo>
                    <a:pt x="1050" y="1163"/>
                    <a:pt x="1368" y="694"/>
                    <a:pt x="1686" y="225"/>
                  </a:cubicBezTo>
                  <a:cubicBezTo>
                    <a:pt x="1763" y="110"/>
                    <a:pt x="1658" y="1"/>
                    <a:pt x="1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8"/>
            <p:cNvSpPr/>
            <p:nvPr/>
          </p:nvSpPr>
          <p:spPr>
            <a:xfrm>
              <a:off x="2835775" y="3967325"/>
              <a:ext cx="46100" cy="76475"/>
            </a:xfrm>
            <a:custGeom>
              <a:avLst/>
              <a:gdLst/>
              <a:ahLst/>
              <a:cxnLst/>
              <a:rect l="l" t="t" r="r" b="b"/>
              <a:pathLst>
                <a:path w="1844" h="3059" extrusionOk="0">
                  <a:moveTo>
                    <a:pt x="1035" y="348"/>
                  </a:moveTo>
                  <a:cubicBezTo>
                    <a:pt x="1052" y="348"/>
                    <a:pt x="1070" y="350"/>
                    <a:pt x="1086" y="353"/>
                  </a:cubicBezTo>
                  <a:cubicBezTo>
                    <a:pt x="1093" y="354"/>
                    <a:pt x="1103" y="354"/>
                    <a:pt x="1110" y="356"/>
                  </a:cubicBezTo>
                  <a:cubicBezTo>
                    <a:pt x="1139" y="361"/>
                    <a:pt x="1168" y="369"/>
                    <a:pt x="1194" y="379"/>
                  </a:cubicBezTo>
                  <a:cubicBezTo>
                    <a:pt x="1199" y="382"/>
                    <a:pt x="1215" y="386"/>
                    <a:pt x="1219" y="389"/>
                  </a:cubicBezTo>
                  <a:cubicBezTo>
                    <a:pt x="1235" y="396"/>
                    <a:pt x="1249" y="403"/>
                    <a:pt x="1265" y="412"/>
                  </a:cubicBezTo>
                  <a:lnTo>
                    <a:pt x="1303" y="434"/>
                  </a:lnTo>
                  <a:cubicBezTo>
                    <a:pt x="1307" y="435"/>
                    <a:pt x="1318" y="444"/>
                    <a:pt x="1323" y="447"/>
                  </a:cubicBezTo>
                  <a:cubicBezTo>
                    <a:pt x="1349" y="466"/>
                    <a:pt x="1373" y="490"/>
                    <a:pt x="1394" y="514"/>
                  </a:cubicBezTo>
                  <a:cubicBezTo>
                    <a:pt x="1397" y="519"/>
                    <a:pt x="1402" y="521"/>
                    <a:pt x="1402" y="521"/>
                  </a:cubicBezTo>
                  <a:cubicBezTo>
                    <a:pt x="1402" y="522"/>
                    <a:pt x="1403" y="524"/>
                    <a:pt x="1405" y="528"/>
                  </a:cubicBezTo>
                  <a:cubicBezTo>
                    <a:pt x="1412" y="540"/>
                    <a:pt x="1422" y="553"/>
                    <a:pt x="1429" y="566"/>
                  </a:cubicBezTo>
                  <a:cubicBezTo>
                    <a:pt x="1436" y="579"/>
                    <a:pt x="1444" y="593"/>
                    <a:pt x="1448" y="605"/>
                  </a:cubicBezTo>
                  <a:cubicBezTo>
                    <a:pt x="1447" y="602"/>
                    <a:pt x="1446" y="600"/>
                    <a:pt x="1446" y="600"/>
                  </a:cubicBezTo>
                  <a:lnTo>
                    <a:pt x="1446" y="600"/>
                  </a:lnTo>
                  <a:cubicBezTo>
                    <a:pt x="1445" y="600"/>
                    <a:pt x="1456" y="631"/>
                    <a:pt x="1460" y="638"/>
                  </a:cubicBezTo>
                  <a:lnTo>
                    <a:pt x="1470" y="682"/>
                  </a:lnTo>
                  <a:cubicBezTo>
                    <a:pt x="1473" y="688"/>
                    <a:pt x="1474" y="699"/>
                    <a:pt x="1474" y="705"/>
                  </a:cubicBezTo>
                  <a:cubicBezTo>
                    <a:pt x="1477" y="738"/>
                    <a:pt x="1477" y="770"/>
                    <a:pt x="1476" y="805"/>
                  </a:cubicBezTo>
                  <a:cubicBezTo>
                    <a:pt x="1474" y="811"/>
                    <a:pt x="1473" y="828"/>
                    <a:pt x="1473" y="831"/>
                  </a:cubicBezTo>
                  <a:cubicBezTo>
                    <a:pt x="1471" y="843"/>
                    <a:pt x="1468" y="856"/>
                    <a:pt x="1465" y="867"/>
                  </a:cubicBezTo>
                  <a:cubicBezTo>
                    <a:pt x="1458" y="899"/>
                    <a:pt x="1447" y="930"/>
                    <a:pt x="1436" y="962"/>
                  </a:cubicBezTo>
                  <a:cubicBezTo>
                    <a:pt x="1435" y="963"/>
                    <a:pt x="1436" y="963"/>
                    <a:pt x="1435" y="964"/>
                  </a:cubicBezTo>
                  <a:cubicBezTo>
                    <a:pt x="1435" y="965"/>
                    <a:pt x="1435" y="965"/>
                    <a:pt x="1435" y="965"/>
                  </a:cubicBezTo>
                  <a:cubicBezTo>
                    <a:pt x="1434" y="965"/>
                    <a:pt x="1434" y="965"/>
                    <a:pt x="1432" y="966"/>
                  </a:cubicBezTo>
                  <a:cubicBezTo>
                    <a:pt x="1429" y="973"/>
                    <a:pt x="1425" y="980"/>
                    <a:pt x="1423" y="986"/>
                  </a:cubicBezTo>
                  <a:cubicBezTo>
                    <a:pt x="1416" y="999"/>
                    <a:pt x="1409" y="1014"/>
                    <a:pt x="1402" y="1027"/>
                  </a:cubicBezTo>
                  <a:cubicBezTo>
                    <a:pt x="1394" y="1038"/>
                    <a:pt x="1386" y="1051"/>
                    <a:pt x="1378" y="1064"/>
                  </a:cubicBezTo>
                  <a:cubicBezTo>
                    <a:pt x="1374" y="1070"/>
                    <a:pt x="1370" y="1078"/>
                    <a:pt x="1365" y="1082"/>
                  </a:cubicBezTo>
                  <a:cubicBezTo>
                    <a:pt x="1364" y="1085"/>
                    <a:pt x="1364" y="1085"/>
                    <a:pt x="1364" y="1086"/>
                  </a:cubicBezTo>
                  <a:lnTo>
                    <a:pt x="1361" y="1088"/>
                  </a:lnTo>
                  <a:cubicBezTo>
                    <a:pt x="1342" y="1114"/>
                    <a:pt x="1319" y="1137"/>
                    <a:pt x="1294" y="1159"/>
                  </a:cubicBezTo>
                  <a:cubicBezTo>
                    <a:pt x="1292" y="1162"/>
                    <a:pt x="1278" y="1173"/>
                    <a:pt x="1274" y="1175"/>
                  </a:cubicBezTo>
                  <a:cubicBezTo>
                    <a:pt x="1263" y="1183"/>
                    <a:pt x="1249" y="1194"/>
                    <a:pt x="1236" y="1199"/>
                  </a:cubicBezTo>
                  <a:cubicBezTo>
                    <a:pt x="1186" y="1231"/>
                    <a:pt x="1142" y="1247"/>
                    <a:pt x="1086" y="1256"/>
                  </a:cubicBezTo>
                  <a:cubicBezTo>
                    <a:pt x="1068" y="1258"/>
                    <a:pt x="1050" y="1259"/>
                    <a:pt x="1033" y="1259"/>
                  </a:cubicBezTo>
                  <a:cubicBezTo>
                    <a:pt x="994" y="1259"/>
                    <a:pt x="955" y="1253"/>
                    <a:pt x="912" y="1240"/>
                  </a:cubicBezTo>
                  <a:cubicBezTo>
                    <a:pt x="800" y="1208"/>
                    <a:pt x="687" y="1124"/>
                    <a:pt x="625" y="1030"/>
                  </a:cubicBezTo>
                  <a:cubicBezTo>
                    <a:pt x="581" y="964"/>
                    <a:pt x="564" y="930"/>
                    <a:pt x="548" y="856"/>
                  </a:cubicBezTo>
                  <a:cubicBezTo>
                    <a:pt x="546" y="848"/>
                    <a:pt x="545" y="840"/>
                    <a:pt x="542" y="833"/>
                  </a:cubicBezTo>
                  <a:cubicBezTo>
                    <a:pt x="541" y="817"/>
                    <a:pt x="541" y="799"/>
                    <a:pt x="541" y="783"/>
                  </a:cubicBezTo>
                  <a:cubicBezTo>
                    <a:pt x="541" y="763"/>
                    <a:pt x="541" y="746"/>
                    <a:pt x="545" y="725"/>
                  </a:cubicBezTo>
                  <a:lnTo>
                    <a:pt x="545" y="725"/>
                  </a:lnTo>
                  <a:cubicBezTo>
                    <a:pt x="544" y="729"/>
                    <a:pt x="544" y="731"/>
                    <a:pt x="544" y="731"/>
                  </a:cubicBezTo>
                  <a:cubicBezTo>
                    <a:pt x="545" y="731"/>
                    <a:pt x="550" y="701"/>
                    <a:pt x="552" y="695"/>
                  </a:cubicBezTo>
                  <a:cubicBezTo>
                    <a:pt x="568" y="630"/>
                    <a:pt x="597" y="570"/>
                    <a:pt x="639" y="516"/>
                  </a:cubicBezTo>
                  <a:cubicBezTo>
                    <a:pt x="654" y="509"/>
                    <a:pt x="670" y="501"/>
                    <a:pt x="684" y="485"/>
                  </a:cubicBezTo>
                  <a:cubicBezTo>
                    <a:pt x="694" y="473"/>
                    <a:pt x="704" y="463"/>
                    <a:pt x="715" y="454"/>
                  </a:cubicBezTo>
                  <a:cubicBezTo>
                    <a:pt x="719" y="450"/>
                    <a:pt x="729" y="441"/>
                    <a:pt x="733" y="437"/>
                  </a:cubicBezTo>
                  <a:cubicBezTo>
                    <a:pt x="758" y="418"/>
                    <a:pt x="787" y="403"/>
                    <a:pt x="816" y="389"/>
                  </a:cubicBezTo>
                  <a:cubicBezTo>
                    <a:pt x="822" y="385"/>
                    <a:pt x="823" y="385"/>
                    <a:pt x="823" y="383"/>
                  </a:cubicBezTo>
                  <a:cubicBezTo>
                    <a:pt x="825" y="383"/>
                    <a:pt x="828" y="383"/>
                    <a:pt x="832" y="382"/>
                  </a:cubicBezTo>
                  <a:cubicBezTo>
                    <a:pt x="846" y="377"/>
                    <a:pt x="859" y="372"/>
                    <a:pt x="874" y="369"/>
                  </a:cubicBezTo>
                  <a:cubicBezTo>
                    <a:pt x="890" y="363"/>
                    <a:pt x="907" y="360"/>
                    <a:pt x="923" y="356"/>
                  </a:cubicBezTo>
                  <a:cubicBezTo>
                    <a:pt x="931" y="354"/>
                    <a:pt x="936" y="354"/>
                    <a:pt x="944" y="353"/>
                  </a:cubicBezTo>
                  <a:lnTo>
                    <a:pt x="946" y="353"/>
                  </a:lnTo>
                  <a:cubicBezTo>
                    <a:pt x="975" y="350"/>
                    <a:pt x="1004" y="348"/>
                    <a:pt x="1035" y="348"/>
                  </a:cubicBezTo>
                  <a:close/>
                  <a:moveTo>
                    <a:pt x="1053" y="1"/>
                  </a:moveTo>
                  <a:cubicBezTo>
                    <a:pt x="742" y="1"/>
                    <a:pt x="433" y="192"/>
                    <a:pt x="304" y="479"/>
                  </a:cubicBezTo>
                  <a:lnTo>
                    <a:pt x="298" y="495"/>
                  </a:lnTo>
                  <a:cubicBezTo>
                    <a:pt x="272" y="457"/>
                    <a:pt x="230" y="439"/>
                    <a:pt x="187" y="439"/>
                  </a:cubicBezTo>
                  <a:cubicBezTo>
                    <a:pt x="97" y="439"/>
                    <a:pt x="0" y="514"/>
                    <a:pt x="26" y="630"/>
                  </a:cubicBezTo>
                  <a:cubicBezTo>
                    <a:pt x="200" y="1402"/>
                    <a:pt x="374" y="2175"/>
                    <a:pt x="548" y="2949"/>
                  </a:cubicBezTo>
                  <a:cubicBezTo>
                    <a:pt x="565" y="3025"/>
                    <a:pt x="622" y="3058"/>
                    <a:pt x="682" y="3058"/>
                  </a:cubicBezTo>
                  <a:cubicBezTo>
                    <a:pt x="773" y="3058"/>
                    <a:pt x="870" y="2983"/>
                    <a:pt x="844" y="2866"/>
                  </a:cubicBezTo>
                  <a:cubicBezTo>
                    <a:pt x="729" y="2359"/>
                    <a:pt x="616" y="1855"/>
                    <a:pt x="501" y="1347"/>
                  </a:cubicBezTo>
                  <a:lnTo>
                    <a:pt x="501" y="1347"/>
                  </a:lnTo>
                  <a:cubicBezTo>
                    <a:pt x="552" y="1394"/>
                    <a:pt x="609" y="1437"/>
                    <a:pt x="671" y="1470"/>
                  </a:cubicBezTo>
                  <a:cubicBezTo>
                    <a:pt x="784" y="1529"/>
                    <a:pt x="913" y="1565"/>
                    <a:pt x="1042" y="1565"/>
                  </a:cubicBezTo>
                  <a:cubicBezTo>
                    <a:pt x="1109" y="1565"/>
                    <a:pt x="1176" y="1555"/>
                    <a:pt x="1241" y="1534"/>
                  </a:cubicBezTo>
                  <a:cubicBezTo>
                    <a:pt x="1416" y="1478"/>
                    <a:pt x="1560" y="1354"/>
                    <a:pt x="1657" y="1201"/>
                  </a:cubicBezTo>
                  <a:cubicBezTo>
                    <a:pt x="1844" y="899"/>
                    <a:pt x="1829" y="472"/>
                    <a:pt x="1547" y="234"/>
                  </a:cubicBezTo>
                  <a:cubicBezTo>
                    <a:pt x="1486" y="186"/>
                    <a:pt x="1416" y="147"/>
                    <a:pt x="1344" y="115"/>
                  </a:cubicBezTo>
                  <a:cubicBezTo>
                    <a:pt x="1329" y="74"/>
                    <a:pt x="1300" y="40"/>
                    <a:pt x="1247" y="26"/>
                  </a:cubicBezTo>
                  <a:cubicBezTo>
                    <a:pt x="1183" y="9"/>
                    <a:pt x="1118" y="1"/>
                    <a:pt x="1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8"/>
            <p:cNvSpPr/>
            <p:nvPr/>
          </p:nvSpPr>
          <p:spPr>
            <a:xfrm>
              <a:off x="3579325" y="3894250"/>
              <a:ext cx="42500" cy="46375"/>
            </a:xfrm>
            <a:custGeom>
              <a:avLst/>
              <a:gdLst/>
              <a:ahLst/>
              <a:cxnLst/>
              <a:rect l="l" t="t" r="r" b="b"/>
              <a:pathLst>
                <a:path w="1700" h="1855" extrusionOk="0">
                  <a:moveTo>
                    <a:pt x="793" y="326"/>
                  </a:moveTo>
                  <a:cubicBezTo>
                    <a:pt x="1001" y="428"/>
                    <a:pt x="1188" y="579"/>
                    <a:pt x="1291" y="791"/>
                  </a:cubicBezTo>
                  <a:cubicBezTo>
                    <a:pt x="1388" y="1001"/>
                    <a:pt x="1357" y="1248"/>
                    <a:pt x="1195" y="1420"/>
                  </a:cubicBezTo>
                  <a:cubicBezTo>
                    <a:pt x="1124" y="1494"/>
                    <a:pt x="1030" y="1552"/>
                    <a:pt x="930" y="1555"/>
                  </a:cubicBezTo>
                  <a:cubicBezTo>
                    <a:pt x="925" y="1555"/>
                    <a:pt x="920" y="1555"/>
                    <a:pt x="915" y="1555"/>
                  </a:cubicBezTo>
                  <a:cubicBezTo>
                    <a:pt x="796" y="1555"/>
                    <a:pt x="685" y="1489"/>
                    <a:pt x="600" y="1408"/>
                  </a:cubicBezTo>
                  <a:cubicBezTo>
                    <a:pt x="421" y="1236"/>
                    <a:pt x="332" y="966"/>
                    <a:pt x="400" y="724"/>
                  </a:cubicBezTo>
                  <a:cubicBezTo>
                    <a:pt x="451" y="543"/>
                    <a:pt x="609" y="383"/>
                    <a:pt x="793" y="326"/>
                  </a:cubicBezTo>
                  <a:close/>
                  <a:moveTo>
                    <a:pt x="969" y="1"/>
                  </a:moveTo>
                  <a:cubicBezTo>
                    <a:pt x="924" y="1"/>
                    <a:pt x="881" y="4"/>
                    <a:pt x="837" y="9"/>
                  </a:cubicBezTo>
                  <a:cubicBezTo>
                    <a:pt x="818" y="4"/>
                    <a:pt x="799" y="1"/>
                    <a:pt x="781" y="1"/>
                  </a:cubicBezTo>
                  <a:cubicBezTo>
                    <a:pt x="741" y="1"/>
                    <a:pt x="702" y="15"/>
                    <a:pt x="671" y="46"/>
                  </a:cubicBezTo>
                  <a:cubicBezTo>
                    <a:pt x="461" y="117"/>
                    <a:pt x="277" y="263"/>
                    <a:pt x="170" y="468"/>
                  </a:cubicBezTo>
                  <a:cubicBezTo>
                    <a:pt x="0" y="794"/>
                    <a:pt x="54" y="1207"/>
                    <a:pt x="273" y="1497"/>
                  </a:cubicBezTo>
                  <a:cubicBezTo>
                    <a:pt x="432" y="1707"/>
                    <a:pt x="673" y="1855"/>
                    <a:pt x="922" y="1855"/>
                  </a:cubicBezTo>
                  <a:cubicBezTo>
                    <a:pt x="1032" y="1855"/>
                    <a:pt x="1143" y="1826"/>
                    <a:pt x="1250" y="1761"/>
                  </a:cubicBezTo>
                  <a:cubicBezTo>
                    <a:pt x="1547" y="1581"/>
                    <a:pt x="1699" y="1220"/>
                    <a:pt x="1637" y="881"/>
                  </a:cubicBezTo>
                  <a:cubicBezTo>
                    <a:pt x="1586" y="605"/>
                    <a:pt x="1406" y="373"/>
                    <a:pt x="1182" y="205"/>
                  </a:cubicBezTo>
                  <a:cubicBezTo>
                    <a:pt x="1183" y="202"/>
                    <a:pt x="1185" y="199"/>
                    <a:pt x="1185" y="196"/>
                  </a:cubicBezTo>
                  <a:cubicBezTo>
                    <a:pt x="1205" y="125"/>
                    <a:pt x="1160" y="18"/>
                    <a:pt x="1079" y="8"/>
                  </a:cubicBezTo>
                  <a:cubicBezTo>
                    <a:pt x="1042" y="3"/>
                    <a:pt x="1005" y="1"/>
                    <a:pt x="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38"/>
          <p:cNvGrpSpPr/>
          <p:nvPr/>
        </p:nvGrpSpPr>
        <p:grpSpPr>
          <a:xfrm rot="-656431">
            <a:off x="870965" y="895417"/>
            <a:ext cx="749357" cy="174119"/>
            <a:chOff x="1537775" y="3346050"/>
            <a:chExt cx="458775" cy="106600"/>
          </a:xfrm>
        </p:grpSpPr>
        <p:sp>
          <p:nvSpPr>
            <p:cNvPr id="329" name="Google Shape;329;p38"/>
            <p:cNvSpPr/>
            <p:nvPr/>
          </p:nvSpPr>
          <p:spPr>
            <a:xfrm>
              <a:off x="1537775" y="3346050"/>
              <a:ext cx="54425" cy="80625"/>
            </a:xfrm>
            <a:custGeom>
              <a:avLst/>
              <a:gdLst/>
              <a:ahLst/>
              <a:cxnLst/>
              <a:rect l="l" t="t" r="r" b="b"/>
              <a:pathLst>
                <a:path w="2177" h="3225" extrusionOk="0">
                  <a:moveTo>
                    <a:pt x="1291" y="1168"/>
                  </a:moveTo>
                  <a:cubicBezTo>
                    <a:pt x="1414" y="1168"/>
                    <a:pt x="1538" y="1191"/>
                    <a:pt x="1654" y="1237"/>
                  </a:cubicBezTo>
                  <a:cubicBezTo>
                    <a:pt x="1661" y="1294"/>
                    <a:pt x="1667" y="1350"/>
                    <a:pt x="1674" y="1408"/>
                  </a:cubicBezTo>
                  <a:cubicBezTo>
                    <a:pt x="1632" y="1892"/>
                    <a:pt x="1481" y="2368"/>
                    <a:pt x="1191" y="2749"/>
                  </a:cubicBezTo>
                  <a:cubicBezTo>
                    <a:pt x="1110" y="2856"/>
                    <a:pt x="1019" y="2912"/>
                    <a:pt x="921" y="2912"/>
                  </a:cubicBezTo>
                  <a:cubicBezTo>
                    <a:pt x="847" y="2912"/>
                    <a:pt x="768" y="2880"/>
                    <a:pt x="687" y="2814"/>
                  </a:cubicBezTo>
                  <a:cubicBezTo>
                    <a:pt x="545" y="2700"/>
                    <a:pt x="449" y="2537"/>
                    <a:pt x="400" y="2365"/>
                  </a:cubicBezTo>
                  <a:cubicBezTo>
                    <a:pt x="301" y="2023"/>
                    <a:pt x="384" y="1633"/>
                    <a:pt x="661" y="1395"/>
                  </a:cubicBezTo>
                  <a:cubicBezTo>
                    <a:pt x="837" y="1245"/>
                    <a:pt x="1064" y="1168"/>
                    <a:pt x="1291" y="1168"/>
                  </a:cubicBezTo>
                  <a:close/>
                  <a:moveTo>
                    <a:pt x="1664" y="0"/>
                  </a:moveTo>
                  <a:cubicBezTo>
                    <a:pt x="1586" y="0"/>
                    <a:pt x="1511" y="49"/>
                    <a:pt x="1523" y="147"/>
                  </a:cubicBezTo>
                  <a:cubicBezTo>
                    <a:pt x="1552" y="399"/>
                    <a:pt x="1581" y="648"/>
                    <a:pt x="1612" y="901"/>
                  </a:cubicBezTo>
                  <a:cubicBezTo>
                    <a:pt x="1507" y="874"/>
                    <a:pt x="1399" y="861"/>
                    <a:pt x="1291" y="861"/>
                  </a:cubicBezTo>
                  <a:cubicBezTo>
                    <a:pt x="1055" y="861"/>
                    <a:pt x="818" y="924"/>
                    <a:pt x="614" y="1049"/>
                  </a:cubicBezTo>
                  <a:cubicBezTo>
                    <a:pt x="201" y="1302"/>
                    <a:pt x="1" y="1778"/>
                    <a:pt x="65" y="2250"/>
                  </a:cubicBezTo>
                  <a:cubicBezTo>
                    <a:pt x="120" y="2668"/>
                    <a:pt x="444" y="3224"/>
                    <a:pt x="922" y="3224"/>
                  </a:cubicBezTo>
                  <a:cubicBezTo>
                    <a:pt x="936" y="3224"/>
                    <a:pt x="949" y="3224"/>
                    <a:pt x="962" y="3223"/>
                  </a:cubicBezTo>
                  <a:cubicBezTo>
                    <a:pt x="1223" y="3207"/>
                    <a:pt x="1400" y="2998"/>
                    <a:pt x="1529" y="2793"/>
                  </a:cubicBezTo>
                  <a:cubicBezTo>
                    <a:pt x="1626" y="2633"/>
                    <a:pt x="1709" y="2462"/>
                    <a:pt x="1775" y="2288"/>
                  </a:cubicBezTo>
                  <a:cubicBezTo>
                    <a:pt x="1803" y="2527"/>
                    <a:pt x="1832" y="2769"/>
                    <a:pt x="1858" y="3009"/>
                  </a:cubicBezTo>
                  <a:cubicBezTo>
                    <a:pt x="1869" y="3105"/>
                    <a:pt x="1952" y="3154"/>
                    <a:pt x="2029" y="3154"/>
                  </a:cubicBezTo>
                  <a:cubicBezTo>
                    <a:pt x="2106" y="3154"/>
                    <a:pt x="2177" y="3106"/>
                    <a:pt x="2165" y="3009"/>
                  </a:cubicBezTo>
                  <a:cubicBezTo>
                    <a:pt x="2102" y="2471"/>
                    <a:pt x="2039" y="1936"/>
                    <a:pt x="1977" y="1401"/>
                  </a:cubicBezTo>
                  <a:cubicBezTo>
                    <a:pt x="1981" y="1357"/>
                    <a:pt x="1986" y="1312"/>
                    <a:pt x="1987" y="1265"/>
                  </a:cubicBezTo>
                  <a:cubicBezTo>
                    <a:pt x="2025" y="1211"/>
                    <a:pt x="2035" y="1138"/>
                    <a:pt x="1989" y="1080"/>
                  </a:cubicBezTo>
                  <a:cubicBezTo>
                    <a:pt x="1984" y="750"/>
                    <a:pt x="1929" y="421"/>
                    <a:pt x="1825" y="106"/>
                  </a:cubicBezTo>
                  <a:cubicBezTo>
                    <a:pt x="1801" y="36"/>
                    <a:pt x="1731" y="0"/>
                    <a:pt x="16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8"/>
            <p:cNvSpPr/>
            <p:nvPr/>
          </p:nvSpPr>
          <p:spPr>
            <a:xfrm>
              <a:off x="1596350" y="3347400"/>
              <a:ext cx="50650" cy="83750"/>
            </a:xfrm>
            <a:custGeom>
              <a:avLst/>
              <a:gdLst/>
              <a:ahLst/>
              <a:cxnLst/>
              <a:rect l="l" t="t" r="r" b="b"/>
              <a:pathLst>
                <a:path w="2026" h="3350" extrusionOk="0">
                  <a:moveTo>
                    <a:pt x="147" y="1"/>
                  </a:moveTo>
                  <a:cubicBezTo>
                    <a:pt x="71" y="1"/>
                    <a:pt x="1" y="49"/>
                    <a:pt x="12" y="146"/>
                  </a:cubicBezTo>
                  <a:cubicBezTo>
                    <a:pt x="121" y="1064"/>
                    <a:pt x="230" y="1983"/>
                    <a:pt x="340" y="2899"/>
                  </a:cubicBezTo>
                  <a:lnTo>
                    <a:pt x="341" y="2899"/>
                  </a:lnTo>
                  <a:cubicBezTo>
                    <a:pt x="344" y="2914"/>
                    <a:pt x="344" y="2927"/>
                    <a:pt x="346" y="2941"/>
                  </a:cubicBezTo>
                  <a:cubicBezTo>
                    <a:pt x="359" y="3016"/>
                    <a:pt x="423" y="3050"/>
                    <a:pt x="489" y="3050"/>
                  </a:cubicBezTo>
                  <a:cubicBezTo>
                    <a:pt x="572" y="3050"/>
                    <a:pt x="657" y="2996"/>
                    <a:pt x="646" y="2901"/>
                  </a:cubicBezTo>
                  <a:cubicBezTo>
                    <a:pt x="640" y="2860"/>
                    <a:pt x="637" y="2820"/>
                    <a:pt x="631" y="2778"/>
                  </a:cubicBezTo>
                  <a:cubicBezTo>
                    <a:pt x="601" y="2530"/>
                    <a:pt x="623" y="2278"/>
                    <a:pt x="701" y="2041"/>
                  </a:cubicBezTo>
                  <a:cubicBezTo>
                    <a:pt x="746" y="1902"/>
                    <a:pt x="888" y="1513"/>
                    <a:pt x="1069" y="1513"/>
                  </a:cubicBezTo>
                  <a:cubicBezTo>
                    <a:pt x="1105" y="1513"/>
                    <a:pt x="1142" y="1528"/>
                    <a:pt x="1181" y="1563"/>
                  </a:cubicBezTo>
                  <a:cubicBezTo>
                    <a:pt x="1377" y="1740"/>
                    <a:pt x="1482" y="2067"/>
                    <a:pt x="1559" y="2312"/>
                  </a:cubicBezTo>
                  <a:cubicBezTo>
                    <a:pt x="1652" y="2601"/>
                    <a:pt x="1704" y="2899"/>
                    <a:pt x="1716" y="3202"/>
                  </a:cubicBezTo>
                  <a:cubicBezTo>
                    <a:pt x="1719" y="3300"/>
                    <a:pt x="1798" y="3350"/>
                    <a:pt x="1875" y="3350"/>
                  </a:cubicBezTo>
                  <a:cubicBezTo>
                    <a:pt x="1951" y="3350"/>
                    <a:pt x="2025" y="3301"/>
                    <a:pt x="2022" y="3202"/>
                  </a:cubicBezTo>
                  <a:cubicBezTo>
                    <a:pt x="2006" y="2791"/>
                    <a:pt x="1926" y="2385"/>
                    <a:pt x="1772" y="2002"/>
                  </a:cubicBezTo>
                  <a:cubicBezTo>
                    <a:pt x="1653" y="1712"/>
                    <a:pt x="1490" y="1277"/>
                    <a:pt x="1146" y="1202"/>
                  </a:cubicBezTo>
                  <a:cubicBezTo>
                    <a:pt x="1115" y="1195"/>
                    <a:pt x="1085" y="1192"/>
                    <a:pt x="1056" y="1192"/>
                  </a:cubicBezTo>
                  <a:cubicBezTo>
                    <a:pt x="788" y="1192"/>
                    <a:pt x="612" y="1470"/>
                    <a:pt x="504" y="1709"/>
                  </a:cubicBezTo>
                  <a:cubicBezTo>
                    <a:pt x="441" y="1189"/>
                    <a:pt x="381" y="667"/>
                    <a:pt x="318" y="146"/>
                  </a:cubicBezTo>
                  <a:cubicBezTo>
                    <a:pt x="307" y="50"/>
                    <a:pt x="224" y="1"/>
                    <a:pt x="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8"/>
            <p:cNvSpPr/>
            <p:nvPr/>
          </p:nvSpPr>
          <p:spPr>
            <a:xfrm>
              <a:off x="1658150" y="3354900"/>
              <a:ext cx="32900" cy="88225"/>
            </a:xfrm>
            <a:custGeom>
              <a:avLst/>
              <a:gdLst/>
              <a:ahLst/>
              <a:cxnLst/>
              <a:rect l="l" t="t" r="r" b="b"/>
              <a:pathLst>
                <a:path w="1316" h="3529" extrusionOk="0">
                  <a:moveTo>
                    <a:pt x="1088" y="0"/>
                  </a:moveTo>
                  <a:cubicBezTo>
                    <a:pt x="1053" y="0"/>
                    <a:pt x="1018" y="13"/>
                    <a:pt x="986" y="42"/>
                  </a:cubicBezTo>
                  <a:cubicBezTo>
                    <a:pt x="0" y="966"/>
                    <a:pt x="14" y="2556"/>
                    <a:pt x="985" y="3485"/>
                  </a:cubicBezTo>
                  <a:cubicBezTo>
                    <a:pt x="1017" y="3516"/>
                    <a:pt x="1053" y="3529"/>
                    <a:pt x="1087" y="3529"/>
                  </a:cubicBezTo>
                  <a:cubicBezTo>
                    <a:pt x="1207" y="3529"/>
                    <a:pt x="1313" y="3375"/>
                    <a:pt x="1202" y="3268"/>
                  </a:cubicBezTo>
                  <a:cubicBezTo>
                    <a:pt x="347" y="2452"/>
                    <a:pt x="337" y="1070"/>
                    <a:pt x="1204" y="258"/>
                  </a:cubicBezTo>
                  <a:cubicBezTo>
                    <a:pt x="1316" y="154"/>
                    <a:pt x="1208" y="0"/>
                    <a:pt x="10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8"/>
            <p:cNvSpPr/>
            <p:nvPr/>
          </p:nvSpPr>
          <p:spPr>
            <a:xfrm>
              <a:off x="1701600" y="3374675"/>
              <a:ext cx="47150" cy="62375"/>
            </a:xfrm>
            <a:custGeom>
              <a:avLst/>
              <a:gdLst/>
              <a:ahLst/>
              <a:cxnLst/>
              <a:rect l="l" t="t" r="r" b="b"/>
              <a:pathLst>
                <a:path w="1886" h="2495" extrusionOk="0">
                  <a:moveTo>
                    <a:pt x="230" y="0"/>
                  </a:moveTo>
                  <a:cubicBezTo>
                    <a:pt x="108" y="0"/>
                    <a:pt x="1" y="155"/>
                    <a:pt x="114" y="259"/>
                  </a:cubicBezTo>
                  <a:cubicBezTo>
                    <a:pt x="360" y="482"/>
                    <a:pt x="589" y="720"/>
                    <a:pt x="810" y="968"/>
                  </a:cubicBezTo>
                  <a:cubicBezTo>
                    <a:pt x="552" y="1392"/>
                    <a:pt x="325" y="1836"/>
                    <a:pt x="138" y="2300"/>
                  </a:cubicBezTo>
                  <a:cubicBezTo>
                    <a:pt x="108" y="2378"/>
                    <a:pt x="173" y="2467"/>
                    <a:pt x="246" y="2488"/>
                  </a:cubicBezTo>
                  <a:cubicBezTo>
                    <a:pt x="260" y="2492"/>
                    <a:pt x="274" y="2494"/>
                    <a:pt x="287" y="2494"/>
                  </a:cubicBezTo>
                  <a:cubicBezTo>
                    <a:pt x="355" y="2494"/>
                    <a:pt x="409" y="2445"/>
                    <a:pt x="434" y="2381"/>
                  </a:cubicBezTo>
                  <a:cubicBezTo>
                    <a:pt x="595" y="1977"/>
                    <a:pt x="791" y="1585"/>
                    <a:pt x="1014" y="1211"/>
                  </a:cubicBezTo>
                  <a:cubicBezTo>
                    <a:pt x="1201" y="1437"/>
                    <a:pt x="1378" y="1669"/>
                    <a:pt x="1543" y="1914"/>
                  </a:cubicBezTo>
                  <a:cubicBezTo>
                    <a:pt x="1576" y="1963"/>
                    <a:pt x="1623" y="1983"/>
                    <a:pt x="1670" y="1983"/>
                  </a:cubicBezTo>
                  <a:cubicBezTo>
                    <a:pt x="1778" y="1983"/>
                    <a:pt x="1885" y="1874"/>
                    <a:pt x="1807" y="1759"/>
                  </a:cubicBezTo>
                  <a:cubicBezTo>
                    <a:pt x="1617" y="1474"/>
                    <a:pt x="1408" y="1200"/>
                    <a:pt x="1188" y="937"/>
                  </a:cubicBezTo>
                  <a:cubicBezTo>
                    <a:pt x="1336" y="705"/>
                    <a:pt x="1494" y="479"/>
                    <a:pt x="1665" y="263"/>
                  </a:cubicBezTo>
                  <a:cubicBezTo>
                    <a:pt x="1717" y="198"/>
                    <a:pt x="1727" y="111"/>
                    <a:pt x="1665" y="46"/>
                  </a:cubicBezTo>
                  <a:cubicBezTo>
                    <a:pt x="1637" y="17"/>
                    <a:pt x="1593" y="0"/>
                    <a:pt x="1551" y="0"/>
                  </a:cubicBezTo>
                  <a:cubicBezTo>
                    <a:pt x="1511" y="0"/>
                    <a:pt x="1473" y="14"/>
                    <a:pt x="1448" y="46"/>
                  </a:cubicBezTo>
                  <a:cubicBezTo>
                    <a:pt x="1281" y="256"/>
                    <a:pt x="1126" y="476"/>
                    <a:pt x="979" y="699"/>
                  </a:cubicBezTo>
                  <a:cubicBezTo>
                    <a:pt x="773" y="472"/>
                    <a:pt x="559" y="250"/>
                    <a:pt x="331" y="41"/>
                  </a:cubicBezTo>
                  <a:cubicBezTo>
                    <a:pt x="299" y="12"/>
                    <a:pt x="264" y="0"/>
                    <a:pt x="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8"/>
            <p:cNvSpPr/>
            <p:nvPr/>
          </p:nvSpPr>
          <p:spPr>
            <a:xfrm>
              <a:off x="1752475" y="3361900"/>
              <a:ext cx="34500" cy="90750"/>
            </a:xfrm>
            <a:custGeom>
              <a:avLst/>
              <a:gdLst/>
              <a:ahLst/>
              <a:cxnLst/>
              <a:rect l="l" t="t" r="r" b="b"/>
              <a:pathLst>
                <a:path w="1380" h="3630" extrusionOk="0">
                  <a:moveTo>
                    <a:pt x="230" y="1"/>
                  </a:moveTo>
                  <a:cubicBezTo>
                    <a:pt x="107" y="1"/>
                    <a:pt x="0" y="154"/>
                    <a:pt x="116" y="257"/>
                  </a:cubicBezTo>
                  <a:cubicBezTo>
                    <a:pt x="980" y="1038"/>
                    <a:pt x="1052" y="2511"/>
                    <a:pt x="253" y="3365"/>
                  </a:cubicBezTo>
                  <a:cubicBezTo>
                    <a:pt x="150" y="3475"/>
                    <a:pt x="253" y="3629"/>
                    <a:pt x="369" y="3629"/>
                  </a:cubicBezTo>
                  <a:cubicBezTo>
                    <a:pt x="404" y="3629"/>
                    <a:pt x="439" y="3615"/>
                    <a:pt x="471" y="3582"/>
                  </a:cubicBezTo>
                  <a:cubicBezTo>
                    <a:pt x="1380" y="2611"/>
                    <a:pt x="1322" y="936"/>
                    <a:pt x="333" y="42"/>
                  </a:cubicBezTo>
                  <a:cubicBezTo>
                    <a:pt x="300" y="13"/>
                    <a:pt x="265" y="1"/>
                    <a:pt x="2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8"/>
            <p:cNvSpPr/>
            <p:nvPr/>
          </p:nvSpPr>
          <p:spPr>
            <a:xfrm>
              <a:off x="1802000" y="3391075"/>
              <a:ext cx="39500" cy="16550"/>
            </a:xfrm>
            <a:custGeom>
              <a:avLst/>
              <a:gdLst/>
              <a:ahLst/>
              <a:cxnLst/>
              <a:rect l="l" t="t" r="r" b="b"/>
              <a:pathLst>
                <a:path w="1580" h="662" extrusionOk="0">
                  <a:moveTo>
                    <a:pt x="425" y="0"/>
                  </a:moveTo>
                  <a:cubicBezTo>
                    <a:pt x="326" y="0"/>
                    <a:pt x="227" y="9"/>
                    <a:pt x="128" y="26"/>
                  </a:cubicBezTo>
                  <a:cubicBezTo>
                    <a:pt x="45" y="41"/>
                    <a:pt x="0" y="139"/>
                    <a:pt x="21" y="213"/>
                  </a:cubicBezTo>
                  <a:cubicBezTo>
                    <a:pt x="41" y="286"/>
                    <a:pt x="105" y="323"/>
                    <a:pt x="174" y="323"/>
                  </a:cubicBezTo>
                  <a:cubicBezTo>
                    <a:pt x="186" y="323"/>
                    <a:pt x="198" y="322"/>
                    <a:pt x="209" y="320"/>
                  </a:cubicBezTo>
                  <a:cubicBezTo>
                    <a:pt x="280" y="308"/>
                    <a:pt x="352" y="302"/>
                    <a:pt x="424" y="302"/>
                  </a:cubicBezTo>
                  <a:cubicBezTo>
                    <a:pt x="737" y="302"/>
                    <a:pt x="1057" y="414"/>
                    <a:pt x="1298" y="618"/>
                  </a:cubicBezTo>
                  <a:cubicBezTo>
                    <a:pt x="1331" y="646"/>
                    <a:pt x="1371" y="662"/>
                    <a:pt x="1410" y="662"/>
                  </a:cubicBezTo>
                  <a:cubicBezTo>
                    <a:pt x="1447" y="662"/>
                    <a:pt x="1484" y="648"/>
                    <a:pt x="1515" y="618"/>
                  </a:cubicBezTo>
                  <a:cubicBezTo>
                    <a:pt x="1570" y="564"/>
                    <a:pt x="1579" y="455"/>
                    <a:pt x="1515" y="400"/>
                  </a:cubicBezTo>
                  <a:cubicBezTo>
                    <a:pt x="1208" y="139"/>
                    <a:pt x="822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8"/>
            <p:cNvSpPr/>
            <p:nvPr/>
          </p:nvSpPr>
          <p:spPr>
            <a:xfrm>
              <a:off x="1805950" y="3416875"/>
              <a:ext cx="47925" cy="15025"/>
            </a:xfrm>
            <a:custGeom>
              <a:avLst/>
              <a:gdLst/>
              <a:ahLst/>
              <a:cxnLst/>
              <a:rect l="l" t="t" r="r" b="b"/>
              <a:pathLst>
                <a:path w="1917" h="601" extrusionOk="0">
                  <a:moveTo>
                    <a:pt x="605" y="1"/>
                  </a:moveTo>
                  <a:cubicBezTo>
                    <a:pt x="446" y="1"/>
                    <a:pt x="287" y="17"/>
                    <a:pt x="129" y="49"/>
                  </a:cubicBezTo>
                  <a:cubicBezTo>
                    <a:pt x="47" y="65"/>
                    <a:pt x="0" y="162"/>
                    <a:pt x="22" y="238"/>
                  </a:cubicBezTo>
                  <a:cubicBezTo>
                    <a:pt x="42" y="310"/>
                    <a:pt x="106" y="349"/>
                    <a:pt x="175" y="349"/>
                  </a:cubicBezTo>
                  <a:cubicBezTo>
                    <a:pt x="187" y="349"/>
                    <a:pt x="199" y="347"/>
                    <a:pt x="211" y="345"/>
                  </a:cubicBezTo>
                  <a:cubicBezTo>
                    <a:pt x="341" y="318"/>
                    <a:pt x="473" y="305"/>
                    <a:pt x="604" y="305"/>
                  </a:cubicBezTo>
                  <a:cubicBezTo>
                    <a:pt x="958" y="305"/>
                    <a:pt x="1309" y="400"/>
                    <a:pt x="1617" y="579"/>
                  </a:cubicBezTo>
                  <a:cubicBezTo>
                    <a:pt x="1643" y="594"/>
                    <a:pt x="1669" y="601"/>
                    <a:pt x="1693" y="601"/>
                  </a:cubicBezTo>
                  <a:cubicBezTo>
                    <a:pt x="1827" y="601"/>
                    <a:pt x="1917" y="397"/>
                    <a:pt x="1772" y="315"/>
                  </a:cubicBezTo>
                  <a:cubicBezTo>
                    <a:pt x="1416" y="107"/>
                    <a:pt x="1012" y="1"/>
                    <a:pt x="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8"/>
            <p:cNvSpPr/>
            <p:nvPr/>
          </p:nvSpPr>
          <p:spPr>
            <a:xfrm>
              <a:off x="1860325" y="3362500"/>
              <a:ext cx="71850" cy="74025"/>
            </a:xfrm>
            <a:custGeom>
              <a:avLst/>
              <a:gdLst/>
              <a:ahLst/>
              <a:cxnLst/>
              <a:rect l="l" t="t" r="r" b="b"/>
              <a:pathLst>
                <a:path w="2874" h="2961" extrusionOk="0">
                  <a:moveTo>
                    <a:pt x="1751" y="1207"/>
                  </a:moveTo>
                  <a:cubicBezTo>
                    <a:pt x="1817" y="1207"/>
                    <a:pt x="1885" y="1216"/>
                    <a:pt x="1953" y="1237"/>
                  </a:cubicBezTo>
                  <a:cubicBezTo>
                    <a:pt x="2253" y="1328"/>
                    <a:pt x="2511" y="1613"/>
                    <a:pt x="2559" y="1924"/>
                  </a:cubicBezTo>
                  <a:cubicBezTo>
                    <a:pt x="2605" y="2253"/>
                    <a:pt x="2363" y="2516"/>
                    <a:pt x="2062" y="2606"/>
                  </a:cubicBezTo>
                  <a:cubicBezTo>
                    <a:pt x="1942" y="2641"/>
                    <a:pt x="1818" y="2656"/>
                    <a:pt x="1693" y="2656"/>
                  </a:cubicBezTo>
                  <a:cubicBezTo>
                    <a:pt x="1419" y="2656"/>
                    <a:pt x="1140" y="2583"/>
                    <a:pt x="892" y="2485"/>
                  </a:cubicBezTo>
                  <a:cubicBezTo>
                    <a:pt x="874" y="2479"/>
                    <a:pt x="857" y="2476"/>
                    <a:pt x="842" y="2476"/>
                  </a:cubicBezTo>
                  <a:cubicBezTo>
                    <a:pt x="821" y="2476"/>
                    <a:pt x="802" y="2481"/>
                    <a:pt x="786" y="2488"/>
                  </a:cubicBezTo>
                  <a:cubicBezTo>
                    <a:pt x="760" y="2156"/>
                    <a:pt x="854" y="1817"/>
                    <a:pt x="1068" y="1560"/>
                  </a:cubicBezTo>
                  <a:cubicBezTo>
                    <a:pt x="1240" y="1356"/>
                    <a:pt x="1488" y="1207"/>
                    <a:pt x="1751" y="1207"/>
                  </a:cubicBezTo>
                  <a:close/>
                  <a:moveTo>
                    <a:pt x="188" y="1"/>
                  </a:moveTo>
                  <a:cubicBezTo>
                    <a:pt x="98" y="1"/>
                    <a:pt x="1" y="77"/>
                    <a:pt x="23" y="193"/>
                  </a:cubicBezTo>
                  <a:cubicBezTo>
                    <a:pt x="180" y="992"/>
                    <a:pt x="335" y="1790"/>
                    <a:pt x="491" y="2588"/>
                  </a:cubicBezTo>
                  <a:cubicBezTo>
                    <a:pt x="505" y="2663"/>
                    <a:pt x="570" y="2697"/>
                    <a:pt x="637" y="2697"/>
                  </a:cubicBezTo>
                  <a:cubicBezTo>
                    <a:pt x="665" y="2697"/>
                    <a:pt x="693" y="2691"/>
                    <a:pt x="718" y="2680"/>
                  </a:cubicBezTo>
                  <a:cubicBezTo>
                    <a:pt x="731" y="2723"/>
                    <a:pt x="760" y="2761"/>
                    <a:pt x="812" y="2781"/>
                  </a:cubicBezTo>
                  <a:cubicBezTo>
                    <a:pt x="1087" y="2889"/>
                    <a:pt x="1393" y="2960"/>
                    <a:pt x="1696" y="2960"/>
                  </a:cubicBezTo>
                  <a:cubicBezTo>
                    <a:pt x="1838" y="2960"/>
                    <a:pt x="1980" y="2944"/>
                    <a:pt x="2117" y="2909"/>
                  </a:cubicBezTo>
                  <a:cubicBezTo>
                    <a:pt x="2525" y="2800"/>
                    <a:pt x="2869" y="2461"/>
                    <a:pt x="2872" y="2020"/>
                  </a:cubicBezTo>
                  <a:cubicBezTo>
                    <a:pt x="2873" y="1601"/>
                    <a:pt x="2582" y="1198"/>
                    <a:pt x="2214" y="1014"/>
                  </a:cubicBezTo>
                  <a:cubicBezTo>
                    <a:pt x="2064" y="940"/>
                    <a:pt x="1908" y="905"/>
                    <a:pt x="1753" y="905"/>
                  </a:cubicBezTo>
                  <a:cubicBezTo>
                    <a:pt x="1483" y="905"/>
                    <a:pt x="1219" y="1010"/>
                    <a:pt x="1000" y="1195"/>
                  </a:cubicBezTo>
                  <a:cubicBezTo>
                    <a:pt x="841" y="1330"/>
                    <a:pt x="718" y="1501"/>
                    <a:pt x="626" y="1694"/>
                  </a:cubicBezTo>
                  <a:cubicBezTo>
                    <a:pt x="523" y="1166"/>
                    <a:pt x="420" y="640"/>
                    <a:pt x="319" y="112"/>
                  </a:cubicBezTo>
                  <a:cubicBezTo>
                    <a:pt x="304" y="35"/>
                    <a:pt x="248" y="1"/>
                    <a:pt x="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8"/>
            <p:cNvSpPr/>
            <p:nvPr/>
          </p:nvSpPr>
          <p:spPr>
            <a:xfrm>
              <a:off x="1946425" y="3380550"/>
              <a:ext cx="50125" cy="51325"/>
            </a:xfrm>
            <a:custGeom>
              <a:avLst/>
              <a:gdLst/>
              <a:ahLst/>
              <a:cxnLst/>
              <a:rect l="l" t="t" r="r" b="b"/>
              <a:pathLst>
                <a:path w="2005" h="2053" extrusionOk="0">
                  <a:moveTo>
                    <a:pt x="976" y="0"/>
                  </a:moveTo>
                  <a:cubicBezTo>
                    <a:pt x="665" y="0"/>
                    <a:pt x="353" y="146"/>
                    <a:pt x="180" y="428"/>
                  </a:cubicBezTo>
                  <a:cubicBezTo>
                    <a:pt x="18" y="691"/>
                    <a:pt x="1" y="1036"/>
                    <a:pt x="103" y="1324"/>
                  </a:cubicBezTo>
                  <a:cubicBezTo>
                    <a:pt x="218" y="1640"/>
                    <a:pt x="459" y="1875"/>
                    <a:pt x="776" y="1985"/>
                  </a:cubicBezTo>
                  <a:cubicBezTo>
                    <a:pt x="905" y="2030"/>
                    <a:pt x="1042" y="2052"/>
                    <a:pt x="1179" y="2052"/>
                  </a:cubicBezTo>
                  <a:cubicBezTo>
                    <a:pt x="1419" y="2052"/>
                    <a:pt x="1660" y="1985"/>
                    <a:pt x="1863" y="1860"/>
                  </a:cubicBezTo>
                  <a:cubicBezTo>
                    <a:pt x="2005" y="1776"/>
                    <a:pt x="1920" y="1576"/>
                    <a:pt x="1788" y="1576"/>
                  </a:cubicBezTo>
                  <a:cubicBezTo>
                    <a:pt x="1763" y="1576"/>
                    <a:pt x="1737" y="1583"/>
                    <a:pt x="1710" y="1600"/>
                  </a:cubicBezTo>
                  <a:cubicBezTo>
                    <a:pt x="1552" y="1696"/>
                    <a:pt x="1366" y="1746"/>
                    <a:pt x="1182" y="1746"/>
                  </a:cubicBezTo>
                  <a:cubicBezTo>
                    <a:pt x="878" y="1746"/>
                    <a:pt x="581" y="1608"/>
                    <a:pt x="434" y="1320"/>
                  </a:cubicBezTo>
                  <a:cubicBezTo>
                    <a:pt x="333" y="1124"/>
                    <a:pt x="314" y="879"/>
                    <a:pt x="399" y="673"/>
                  </a:cubicBezTo>
                  <a:cubicBezTo>
                    <a:pt x="480" y="473"/>
                    <a:pt x="654" y="354"/>
                    <a:pt x="863" y="314"/>
                  </a:cubicBezTo>
                  <a:cubicBezTo>
                    <a:pt x="898" y="308"/>
                    <a:pt x="935" y="304"/>
                    <a:pt x="974" y="304"/>
                  </a:cubicBezTo>
                  <a:cubicBezTo>
                    <a:pt x="1044" y="304"/>
                    <a:pt x="1117" y="315"/>
                    <a:pt x="1184" y="335"/>
                  </a:cubicBezTo>
                  <a:cubicBezTo>
                    <a:pt x="1282" y="367"/>
                    <a:pt x="1384" y="430"/>
                    <a:pt x="1443" y="509"/>
                  </a:cubicBezTo>
                  <a:cubicBezTo>
                    <a:pt x="1477" y="556"/>
                    <a:pt x="1526" y="585"/>
                    <a:pt x="1578" y="585"/>
                  </a:cubicBezTo>
                  <a:cubicBezTo>
                    <a:pt x="1603" y="585"/>
                    <a:pt x="1628" y="579"/>
                    <a:pt x="1653" y="564"/>
                  </a:cubicBezTo>
                  <a:cubicBezTo>
                    <a:pt x="1718" y="527"/>
                    <a:pt x="1759" y="421"/>
                    <a:pt x="1707" y="354"/>
                  </a:cubicBezTo>
                  <a:cubicBezTo>
                    <a:pt x="1531" y="116"/>
                    <a:pt x="1254" y="0"/>
                    <a:pt x="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2127BC-96A3-1D27-8E97-110B4320A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394" y="634430"/>
            <a:ext cx="4266900" cy="2921400"/>
          </a:xfrm>
        </p:spPr>
        <p:txBody>
          <a:bodyPr/>
          <a:lstStyle/>
          <a:p>
            <a:r>
              <a:rPr lang="fr-FR"/>
              <a:t>Les nouveaux points qui coupent l’axe des abscisse vont alors tendre vers la racine de la fonction, ici on voit que la racine de 2 est située aux alentours de 1,414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CD77523-BADE-1FE3-3F2C-B3916965F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294" y="390068"/>
            <a:ext cx="3836511" cy="411900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2043A34-DAFE-5720-74D3-1D282FD54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069" y="1658055"/>
            <a:ext cx="3074236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92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C5B083-E82D-6CDC-5F4E-9C9F8852A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950" y="448428"/>
            <a:ext cx="7704000" cy="572700"/>
          </a:xfrm>
        </p:spPr>
        <p:txBody>
          <a:bodyPr/>
          <a:lstStyle/>
          <a:p>
            <a:r>
              <a:rPr lang="fr-FR"/>
              <a:t>Application par le calcul 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A56D65-DDC9-6E77-BF00-C223FEB78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315" y="1121146"/>
            <a:ext cx="3429773" cy="3257897"/>
          </a:xfrm>
        </p:spPr>
        <p:txBody>
          <a:bodyPr/>
          <a:lstStyle/>
          <a:p>
            <a:r>
              <a:rPr lang="fr-FR"/>
              <a:t>Avec le même exemple, soit f(x)= </a:t>
            </a:r>
            <a:r>
              <a:rPr lang="fr-FR" sz="1400"/>
              <a:t>x²-2</a:t>
            </a:r>
          </a:p>
          <a:p>
            <a:r>
              <a:rPr lang="fr-FR"/>
              <a:t>Selon la formule de la tangente, on a Tx0: y= f’(x0)(x-x0)+f(x0)</a:t>
            </a:r>
          </a:p>
          <a:p>
            <a:r>
              <a:rPr lang="fr-FR"/>
              <a:t>On en déduit donc x1= -f(x0)   + x0         </a:t>
            </a:r>
          </a:p>
          <a:p>
            <a:pPr marL="139700" indent="0">
              <a:buNone/>
            </a:pPr>
            <a:r>
              <a:rPr lang="fr-FR"/>
              <a:t>                                                     f’(x0)</a:t>
            </a:r>
          </a:p>
          <a:p>
            <a:endParaRPr lang="fr-FR"/>
          </a:p>
          <a:p>
            <a:r>
              <a:rPr lang="fr-FR"/>
              <a:t>On peut alors poser la suite suivante:</a:t>
            </a:r>
          </a:p>
          <a:p>
            <a:r>
              <a:rPr lang="fr-FR"/>
              <a:t>x(n+1) = -f(</a:t>
            </a:r>
            <a:r>
              <a:rPr lang="fr-FR" err="1"/>
              <a:t>xn</a:t>
            </a:r>
            <a:r>
              <a:rPr lang="fr-FR"/>
              <a:t>)   + </a:t>
            </a:r>
            <a:r>
              <a:rPr lang="fr-FR" err="1"/>
              <a:t>xn</a:t>
            </a:r>
            <a:endParaRPr lang="fr-FR"/>
          </a:p>
          <a:p>
            <a:pPr marL="139700" indent="0">
              <a:buNone/>
            </a:pPr>
            <a:r>
              <a:rPr lang="fr-FR"/>
              <a:t>                         f’(</a:t>
            </a:r>
            <a:r>
              <a:rPr lang="fr-FR" err="1"/>
              <a:t>xn</a:t>
            </a:r>
            <a:r>
              <a:rPr lang="fr-FR"/>
              <a:t>)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6D16D632-4F79-6DB3-D132-C782D5925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9256" y="1221164"/>
            <a:ext cx="4047134" cy="3257897"/>
          </a:xfrm>
        </p:spPr>
        <p:txBody>
          <a:bodyPr/>
          <a:lstStyle/>
          <a:p>
            <a:r>
              <a:rPr lang="fr-FR"/>
              <a:t>Dans ce même exemple, avec x0 =2, par calcul, on obtient x1= 1,5 x2=1,417 et x3=1,414.</a:t>
            </a:r>
          </a:p>
          <a:p>
            <a:r>
              <a:rPr lang="fr-FR"/>
              <a:t>On pourrait continuer cela à l’infini, mais l’on observe que les résultats tendent de plus en plus aux alentours de 1,41, et donc la racine de la fonction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F96BA721-C5A6-2E76-BF1F-EBDD2CEABB4C}"/>
              </a:ext>
            </a:extLst>
          </p:cNvPr>
          <p:cNvCxnSpPr>
            <a:cxnSpLocks/>
          </p:cNvCxnSpPr>
          <p:nvPr/>
        </p:nvCxnSpPr>
        <p:spPr>
          <a:xfrm>
            <a:off x="3299407" y="2063712"/>
            <a:ext cx="362811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4784AAD-41DC-2BEC-69EB-03C7FAC9ADB9}"/>
              </a:ext>
            </a:extLst>
          </p:cNvPr>
          <p:cNvCxnSpPr>
            <a:cxnSpLocks/>
          </p:cNvCxnSpPr>
          <p:nvPr/>
        </p:nvCxnSpPr>
        <p:spPr>
          <a:xfrm>
            <a:off x="2267868" y="2943593"/>
            <a:ext cx="362811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816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3"/>
          <p:cNvSpPr/>
          <p:nvPr/>
        </p:nvSpPr>
        <p:spPr>
          <a:xfrm>
            <a:off x="667500" y="1443125"/>
            <a:ext cx="7809000" cy="2775300"/>
          </a:xfrm>
          <a:prstGeom prst="roundRect">
            <a:avLst>
              <a:gd name="adj" fmla="val 392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43"/>
          <p:cNvSpPr txBox="1">
            <a:spLocks noGrp="1"/>
          </p:cNvSpPr>
          <p:nvPr>
            <p:ph type="title"/>
          </p:nvPr>
        </p:nvSpPr>
        <p:spPr>
          <a:xfrm>
            <a:off x="1309331" y="2103411"/>
            <a:ext cx="6591900" cy="13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Applications et limites</a:t>
            </a:r>
            <a:endParaRPr/>
          </a:p>
        </p:txBody>
      </p:sp>
      <p:sp>
        <p:nvSpPr>
          <p:cNvPr id="433" name="Google Shape;433;p43"/>
          <p:cNvSpPr txBox="1">
            <a:spLocks noGrp="1"/>
          </p:cNvSpPr>
          <p:nvPr>
            <p:ph type="title" idx="2"/>
          </p:nvPr>
        </p:nvSpPr>
        <p:spPr>
          <a:xfrm>
            <a:off x="3818400" y="925075"/>
            <a:ext cx="1507200" cy="9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r>
              <a:rPr lang="fr-FR"/>
              <a:t>3</a:t>
            </a:r>
            <a:endParaRPr/>
          </a:p>
        </p:txBody>
      </p:sp>
      <p:cxnSp>
        <p:nvCxnSpPr>
          <p:cNvPr id="435" name="Google Shape;435;p43"/>
          <p:cNvCxnSpPr/>
          <p:nvPr/>
        </p:nvCxnSpPr>
        <p:spPr>
          <a:xfrm>
            <a:off x="202613" y="3408025"/>
            <a:ext cx="14595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436" name="Google Shape;436;p43"/>
          <p:cNvCxnSpPr/>
          <p:nvPr/>
        </p:nvCxnSpPr>
        <p:spPr>
          <a:xfrm>
            <a:off x="7481888" y="3408025"/>
            <a:ext cx="14595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437" name="Google Shape;437;p43"/>
          <p:cNvGrpSpPr/>
          <p:nvPr/>
        </p:nvGrpSpPr>
        <p:grpSpPr>
          <a:xfrm rot="-900129">
            <a:off x="849007" y="2740269"/>
            <a:ext cx="631305" cy="389137"/>
            <a:chOff x="3324775" y="2997825"/>
            <a:chExt cx="485925" cy="299525"/>
          </a:xfrm>
        </p:grpSpPr>
        <p:sp>
          <p:nvSpPr>
            <p:cNvPr id="438" name="Google Shape;438;p43"/>
            <p:cNvSpPr/>
            <p:nvPr/>
          </p:nvSpPr>
          <p:spPr>
            <a:xfrm>
              <a:off x="3324775" y="3027975"/>
              <a:ext cx="118375" cy="220575"/>
            </a:xfrm>
            <a:custGeom>
              <a:avLst/>
              <a:gdLst/>
              <a:ahLst/>
              <a:cxnLst/>
              <a:rect l="l" t="t" r="r" b="b"/>
              <a:pathLst>
                <a:path w="4735" h="8823" extrusionOk="0">
                  <a:moveTo>
                    <a:pt x="3245" y="4904"/>
                  </a:moveTo>
                  <a:cubicBezTo>
                    <a:pt x="3211" y="5660"/>
                    <a:pt x="3150" y="6417"/>
                    <a:pt x="2979" y="7158"/>
                  </a:cubicBezTo>
                  <a:cubicBezTo>
                    <a:pt x="2910" y="7455"/>
                    <a:pt x="2806" y="7739"/>
                    <a:pt x="2665" y="8012"/>
                  </a:cubicBezTo>
                  <a:cubicBezTo>
                    <a:pt x="2594" y="8107"/>
                    <a:pt x="2523" y="8202"/>
                    <a:pt x="2454" y="8297"/>
                  </a:cubicBezTo>
                  <a:cubicBezTo>
                    <a:pt x="2274" y="8344"/>
                    <a:pt x="2115" y="8367"/>
                    <a:pt x="1977" y="8367"/>
                  </a:cubicBezTo>
                  <a:cubicBezTo>
                    <a:pt x="1517" y="8367"/>
                    <a:pt x="1294" y="8108"/>
                    <a:pt x="1310" y="7591"/>
                  </a:cubicBezTo>
                  <a:cubicBezTo>
                    <a:pt x="1253" y="6935"/>
                    <a:pt x="1748" y="6339"/>
                    <a:pt x="2171" y="5905"/>
                  </a:cubicBezTo>
                  <a:cubicBezTo>
                    <a:pt x="2509" y="5556"/>
                    <a:pt x="2876" y="5228"/>
                    <a:pt x="3245" y="4904"/>
                  </a:cubicBezTo>
                  <a:close/>
                  <a:moveTo>
                    <a:pt x="1568" y="1"/>
                  </a:moveTo>
                  <a:cubicBezTo>
                    <a:pt x="1510" y="1"/>
                    <a:pt x="1452" y="29"/>
                    <a:pt x="1427" y="96"/>
                  </a:cubicBezTo>
                  <a:cubicBezTo>
                    <a:pt x="1149" y="875"/>
                    <a:pt x="1" y="3928"/>
                    <a:pt x="1770" y="3970"/>
                  </a:cubicBezTo>
                  <a:cubicBezTo>
                    <a:pt x="1776" y="3970"/>
                    <a:pt x="1782" y="3970"/>
                    <a:pt x="1788" y="3970"/>
                  </a:cubicBezTo>
                  <a:cubicBezTo>
                    <a:pt x="2417" y="3970"/>
                    <a:pt x="2758" y="3249"/>
                    <a:pt x="3002" y="2780"/>
                  </a:cubicBezTo>
                  <a:cubicBezTo>
                    <a:pt x="3158" y="2481"/>
                    <a:pt x="3277" y="2165"/>
                    <a:pt x="3364" y="1840"/>
                  </a:cubicBezTo>
                  <a:lnTo>
                    <a:pt x="3364" y="1840"/>
                  </a:lnTo>
                  <a:cubicBezTo>
                    <a:pt x="3341" y="2420"/>
                    <a:pt x="3318" y="3003"/>
                    <a:pt x="3292" y="3583"/>
                  </a:cubicBezTo>
                  <a:cubicBezTo>
                    <a:pt x="3280" y="3896"/>
                    <a:pt x="3270" y="4209"/>
                    <a:pt x="3258" y="4525"/>
                  </a:cubicBezTo>
                  <a:cubicBezTo>
                    <a:pt x="2993" y="4759"/>
                    <a:pt x="2729" y="4994"/>
                    <a:pt x="2464" y="5228"/>
                  </a:cubicBezTo>
                  <a:cubicBezTo>
                    <a:pt x="2006" y="5634"/>
                    <a:pt x="1477" y="6084"/>
                    <a:pt x="1229" y="6661"/>
                  </a:cubicBezTo>
                  <a:cubicBezTo>
                    <a:pt x="991" y="7212"/>
                    <a:pt x="939" y="7725"/>
                    <a:pt x="1180" y="8277"/>
                  </a:cubicBezTo>
                  <a:cubicBezTo>
                    <a:pt x="1300" y="8552"/>
                    <a:pt x="1652" y="8822"/>
                    <a:pt x="1977" y="8822"/>
                  </a:cubicBezTo>
                  <a:cubicBezTo>
                    <a:pt x="2027" y="8822"/>
                    <a:pt x="2077" y="8816"/>
                    <a:pt x="2125" y="8802"/>
                  </a:cubicBezTo>
                  <a:cubicBezTo>
                    <a:pt x="3280" y="8464"/>
                    <a:pt x="3390" y="6817"/>
                    <a:pt x="3483" y="5830"/>
                  </a:cubicBezTo>
                  <a:cubicBezTo>
                    <a:pt x="3521" y="5427"/>
                    <a:pt x="3545" y="5021"/>
                    <a:pt x="3570" y="4615"/>
                  </a:cubicBezTo>
                  <a:cubicBezTo>
                    <a:pt x="3921" y="4315"/>
                    <a:pt x="4276" y="4015"/>
                    <a:pt x="4618" y="3711"/>
                  </a:cubicBezTo>
                  <a:cubicBezTo>
                    <a:pt x="4734" y="3613"/>
                    <a:pt x="4626" y="3466"/>
                    <a:pt x="4508" y="3466"/>
                  </a:cubicBezTo>
                  <a:cubicBezTo>
                    <a:pt x="4475" y="3466"/>
                    <a:pt x="4442" y="3477"/>
                    <a:pt x="4412" y="3503"/>
                  </a:cubicBezTo>
                  <a:cubicBezTo>
                    <a:pt x="4140" y="3744"/>
                    <a:pt x="3867" y="3986"/>
                    <a:pt x="3595" y="4228"/>
                  </a:cubicBezTo>
                  <a:cubicBezTo>
                    <a:pt x="3661" y="2890"/>
                    <a:pt x="3676" y="1546"/>
                    <a:pt x="3732" y="214"/>
                  </a:cubicBezTo>
                  <a:cubicBezTo>
                    <a:pt x="3737" y="120"/>
                    <a:pt x="3661" y="72"/>
                    <a:pt x="3585" y="72"/>
                  </a:cubicBezTo>
                  <a:cubicBezTo>
                    <a:pt x="3561" y="72"/>
                    <a:pt x="3537" y="77"/>
                    <a:pt x="3515" y="86"/>
                  </a:cubicBezTo>
                  <a:cubicBezTo>
                    <a:pt x="3484" y="54"/>
                    <a:pt x="3438" y="37"/>
                    <a:pt x="3393" y="37"/>
                  </a:cubicBezTo>
                  <a:cubicBezTo>
                    <a:pt x="3321" y="37"/>
                    <a:pt x="3252" y="81"/>
                    <a:pt x="3254" y="172"/>
                  </a:cubicBezTo>
                  <a:cubicBezTo>
                    <a:pt x="3280" y="1285"/>
                    <a:pt x="2993" y="2307"/>
                    <a:pt x="2390" y="3242"/>
                  </a:cubicBezTo>
                  <a:cubicBezTo>
                    <a:pt x="2224" y="3499"/>
                    <a:pt x="2017" y="3610"/>
                    <a:pt x="1818" y="3610"/>
                  </a:cubicBezTo>
                  <a:cubicBezTo>
                    <a:pt x="1474" y="3610"/>
                    <a:pt x="1153" y="3281"/>
                    <a:pt x="1103" y="2796"/>
                  </a:cubicBezTo>
                  <a:cubicBezTo>
                    <a:pt x="1072" y="2491"/>
                    <a:pt x="1164" y="2174"/>
                    <a:pt x="1223" y="1880"/>
                  </a:cubicBezTo>
                  <a:cubicBezTo>
                    <a:pt x="1340" y="1300"/>
                    <a:pt x="1519" y="734"/>
                    <a:pt x="1716" y="179"/>
                  </a:cubicBezTo>
                  <a:cubicBezTo>
                    <a:pt x="1753" y="72"/>
                    <a:pt x="1660" y="1"/>
                    <a:pt x="15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3"/>
            <p:cNvSpPr/>
            <p:nvPr/>
          </p:nvSpPr>
          <p:spPr>
            <a:xfrm>
              <a:off x="3431875" y="3051650"/>
              <a:ext cx="49625" cy="9650"/>
            </a:xfrm>
            <a:custGeom>
              <a:avLst/>
              <a:gdLst/>
              <a:ahLst/>
              <a:cxnLst/>
              <a:rect l="l" t="t" r="r" b="b"/>
              <a:pathLst>
                <a:path w="1985" h="386" extrusionOk="0">
                  <a:moveTo>
                    <a:pt x="1763" y="1"/>
                  </a:moveTo>
                  <a:cubicBezTo>
                    <a:pt x="1752" y="1"/>
                    <a:pt x="1741" y="2"/>
                    <a:pt x="1729" y="5"/>
                  </a:cubicBezTo>
                  <a:cubicBezTo>
                    <a:pt x="1425" y="67"/>
                    <a:pt x="1123" y="98"/>
                    <a:pt x="818" y="98"/>
                  </a:cubicBezTo>
                  <a:cubicBezTo>
                    <a:pt x="610" y="98"/>
                    <a:pt x="400" y="84"/>
                    <a:pt x="189" y="55"/>
                  </a:cubicBezTo>
                  <a:cubicBezTo>
                    <a:pt x="181" y="54"/>
                    <a:pt x="172" y="54"/>
                    <a:pt x="164" y="54"/>
                  </a:cubicBezTo>
                  <a:cubicBezTo>
                    <a:pt x="0" y="54"/>
                    <a:pt x="15" y="315"/>
                    <a:pt x="192" y="341"/>
                  </a:cubicBezTo>
                  <a:cubicBezTo>
                    <a:pt x="407" y="370"/>
                    <a:pt x="622" y="385"/>
                    <a:pt x="836" y="385"/>
                  </a:cubicBezTo>
                  <a:cubicBezTo>
                    <a:pt x="1160" y="385"/>
                    <a:pt x="1484" y="351"/>
                    <a:pt x="1806" y="283"/>
                  </a:cubicBezTo>
                  <a:cubicBezTo>
                    <a:pt x="1985" y="246"/>
                    <a:pt x="1922" y="1"/>
                    <a:pt x="1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3"/>
            <p:cNvSpPr/>
            <p:nvPr/>
          </p:nvSpPr>
          <p:spPr>
            <a:xfrm>
              <a:off x="3433800" y="3067750"/>
              <a:ext cx="62725" cy="16125"/>
            </a:xfrm>
            <a:custGeom>
              <a:avLst/>
              <a:gdLst/>
              <a:ahLst/>
              <a:cxnLst/>
              <a:rect l="l" t="t" r="r" b="b"/>
              <a:pathLst>
                <a:path w="2509" h="645" extrusionOk="0">
                  <a:moveTo>
                    <a:pt x="2317" y="0"/>
                  </a:moveTo>
                  <a:cubicBezTo>
                    <a:pt x="2302" y="0"/>
                    <a:pt x="2285" y="3"/>
                    <a:pt x="2268" y="9"/>
                  </a:cubicBezTo>
                  <a:cubicBezTo>
                    <a:pt x="1619" y="238"/>
                    <a:pt x="956" y="356"/>
                    <a:pt x="269" y="356"/>
                  </a:cubicBezTo>
                  <a:cubicBezTo>
                    <a:pt x="244" y="356"/>
                    <a:pt x="220" y="356"/>
                    <a:pt x="195" y="355"/>
                  </a:cubicBezTo>
                  <a:cubicBezTo>
                    <a:pt x="1" y="355"/>
                    <a:pt x="4" y="641"/>
                    <a:pt x="195" y="644"/>
                  </a:cubicBezTo>
                  <a:cubicBezTo>
                    <a:pt x="217" y="644"/>
                    <a:pt x="238" y="644"/>
                    <a:pt x="260" y="644"/>
                  </a:cubicBezTo>
                  <a:cubicBezTo>
                    <a:pt x="976" y="644"/>
                    <a:pt x="1668" y="528"/>
                    <a:pt x="2345" y="289"/>
                  </a:cubicBezTo>
                  <a:cubicBezTo>
                    <a:pt x="2508" y="231"/>
                    <a:pt x="2458" y="0"/>
                    <a:pt x="2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3"/>
            <p:cNvSpPr/>
            <p:nvPr/>
          </p:nvSpPr>
          <p:spPr>
            <a:xfrm>
              <a:off x="3492400" y="3011950"/>
              <a:ext cx="88525" cy="112650"/>
            </a:xfrm>
            <a:custGeom>
              <a:avLst/>
              <a:gdLst/>
              <a:ahLst/>
              <a:cxnLst/>
              <a:rect l="l" t="t" r="r" b="b"/>
              <a:pathLst>
                <a:path w="3541" h="4506" extrusionOk="0">
                  <a:moveTo>
                    <a:pt x="1820" y="0"/>
                  </a:moveTo>
                  <a:cubicBezTo>
                    <a:pt x="1258" y="0"/>
                    <a:pt x="1107" y="1667"/>
                    <a:pt x="1827" y="1667"/>
                  </a:cubicBezTo>
                  <a:cubicBezTo>
                    <a:pt x="1827" y="1667"/>
                    <a:pt x="1827" y="1667"/>
                    <a:pt x="1827" y="1667"/>
                  </a:cubicBezTo>
                  <a:cubicBezTo>
                    <a:pt x="1907" y="1667"/>
                    <a:pt x="1977" y="1609"/>
                    <a:pt x="1977" y="1527"/>
                  </a:cubicBezTo>
                  <a:cubicBezTo>
                    <a:pt x="1977" y="1452"/>
                    <a:pt x="1977" y="1378"/>
                    <a:pt x="1978" y="1304"/>
                  </a:cubicBezTo>
                  <a:cubicBezTo>
                    <a:pt x="1979" y="1210"/>
                    <a:pt x="1901" y="1161"/>
                    <a:pt x="1824" y="1161"/>
                  </a:cubicBezTo>
                  <a:cubicBezTo>
                    <a:pt x="1769" y="1161"/>
                    <a:pt x="1715" y="1186"/>
                    <a:pt x="1692" y="1238"/>
                  </a:cubicBezTo>
                  <a:lnTo>
                    <a:pt x="1692" y="1238"/>
                  </a:lnTo>
                  <a:cubicBezTo>
                    <a:pt x="1717" y="1097"/>
                    <a:pt x="1715" y="954"/>
                    <a:pt x="1687" y="813"/>
                  </a:cubicBezTo>
                  <a:cubicBezTo>
                    <a:pt x="1808" y="668"/>
                    <a:pt x="1894" y="595"/>
                    <a:pt x="1944" y="595"/>
                  </a:cubicBezTo>
                  <a:cubicBezTo>
                    <a:pt x="1998" y="595"/>
                    <a:pt x="2012" y="677"/>
                    <a:pt x="1986" y="840"/>
                  </a:cubicBezTo>
                  <a:cubicBezTo>
                    <a:pt x="2001" y="1232"/>
                    <a:pt x="1999" y="1619"/>
                    <a:pt x="1971" y="2009"/>
                  </a:cubicBezTo>
                  <a:cubicBezTo>
                    <a:pt x="1939" y="2471"/>
                    <a:pt x="1812" y="2906"/>
                    <a:pt x="1601" y="3312"/>
                  </a:cubicBezTo>
                  <a:cubicBezTo>
                    <a:pt x="1555" y="3254"/>
                    <a:pt x="1501" y="3199"/>
                    <a:pt x="1440" y="3161"/>
                  </a:cubicBezTo>
                  <a:cubicBezTo>
                    <a:pt x="1278" y="3060"/>
                    <a:pt x="1054" y="2979"/>
                    <a:pt x="842" y="2979"/>
                  </a:cubicBezTo>
                  <a:cubicBezTo>
                    <a:pt x="641" y="2979"/>
                    <a:pt x="451" y="3053"/>
                    <a:pt x="339" y="3256"/>
                  </a:cubicBezTo>
                  <a:cubicBezTo>
                    <a:pt x="1" y="3866"/>
                    <a:pt x="373" y="4216"/>
                    <a:pt x="837" y="4216"/>
                  </a:cubicBezTo>
                  <a:cubicBezTo>
                    <a:pt x="1089" y="4216"/>
                    <a:pt x="1368" y="4113"/>
                    <a:pt x="1574" y="3890"/>
                  </a:cubicBezTo>
                  <a:cubicBezTo>
                    <a:pt x="1596" y="3960"/>
                    <a:pt x="1620" y="4033"/>
                    <a:pt x="1654" y="4095"/>
                  </a:cubicBezTo>
                  <a:cubicBezTo>
                    <a:pt x="1812" y="4390"/>
                    <a:pt x="2008" y="4505"/>
                    <a:pt x="2213" y="4505"/>
                  </a:cubicBezTo>
                  <a:cubicBezTo>
                    <a:pt x="2705" y="4505"/>
                    <a:pt x="3252" y="3844"/>
                    <a:pt x="3480" y="3409"/>
                  </a:cubicBezTo>
                  <a:cubicBezTo>
                    <a:pt x="3541" y="3295"/>
                    <a:pt x="3434" y="3187"/>
                    <a:pt x="3335" y="3187"/>
                  </a:cubicBezTo>
                  <a:cubicBezTo>
                    <a:pt x="3291" y="3187"/>
                    <a:pt x="3250" y="3208"/>
                    <a:pt x="3224" y="3257"/>
                  </a:cubicBezTo>
                  <a:cubicBezTo>
                    <a:pt x="3069" y="3548"/>
                    <a:pt x="2629" y="4093"/>
                    <a:pt x="2251" y="4093"/>
                  </a:cubicBezTo>
                  <a:cubicBezTo>
                    <a:pt x="2078" y="4093"/>
                    <a:pt x="1918" y="3979"/>
                    <a:pt x="1804" y="3674"/>
                  </a:cubicBezTo>
                  <a:cubicBezTo>
                    <a:pt x="1796" y="3653"/>
                    <a:pt x="1784" y="3630"/>
                    <a:pt x="1775" y="3605"/>
                  </a:cubicBezTo>
                  <a:cubicBezTo>
                    <a:pt x="2115" y="3047"/>
                    <a:pt x="2241" y="2442"/>
                    <a:pt x="2287" y="1783"/>
                  </a:cubicBezTo>
                  <a:cubicBezTo>
                    <a:pt x="2317" y="1342"/>
                    <a:pt x="2480" y="339"/>
                    <a:pt x="2007" y="57"/>
                  </a:cubicBezTo>
                  <a:cubicBezTo>
                    <a:pt x="1941" y="18"/>
                    <a:pt x="1878" y="0"/>
                    <a:pt x="1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3"/>
            <p:cNvSpPr/>
            <p:nvPr/>
          </p:nvSpPr>
          <p:spPr>
            <a:xfrm>
              <a:off x="3574400" y="3024275"/>
              <a:ext cx="53850" cy="102625"/>
            </a:xfrm>
            <a:custGeom>
              <a:avLst/>
              <a:gdLst/>
              <a:ahLst/>
              <a:cxnLst/>
              <a:rect l="l" t="t" r="r" b="b"/>
              <a:pathLst>
                <a:path w="2154" h="4105" extrusionOk="0">
                  <a:moveTo>
                    <a:pt x="616" y="0"/>
                  </a:moveTo>
                  <a:cubicBezTo>
                    <a:pt x="1" y="0"/>
                    <a:pt x="537" y="1360"/>
                    <a:pt x="616" y="1610"/>
                  </a:cubicBezTo>
                  <a:cubicBezTo>
                    <a:pt x="712" y="1929"/>
                    <a:pt x="829" y="2317"/>
                    <a:pt x="993" y="2681"/>
                  </a:cubicBezTo>
                  <a:cubicBezTo>
                    <a:pt x="871" y="2974"/>
                    <a:pt x="732" y="3261"/>
                    <a:pt x="577" y="3542"/>
                  </a:cubicBezTo>
                  <a:cubicBezTo>
                    <a:pt x="534" y="3542"/>
                    <a:pt x="490" y="3558"/>
                    <a:pt x="460" y="3603"/>
                  </a:cubicBezTo>
                  <a:cubicBezTo>
                    <a:pt x="349" y="3769"/>
                    <a:pt x="352" y="3760"/>
                    <a:pt x="358" y="3959"/>
                  </a:cubicBezTo>
                  <a:cubicBezTo>
                    <a:pt x="361" y="4046"/>
                    <a:pt x="441" y="4105"/>
                    <a:pt x="519" y="4105"/>
                  </a:cubicBezTo>
                  <a:cubicBezTo>
                    <a:pt x="564" y="4105"/>
                    <a:pt x="610" y="4084"/>
                    <a:pt x="638" y="4038"/>
                  </a:cubicBezTo>
                  <a:cubicBezTo>
                    <a:pt x="838" y="3711"/>
                    <a:pt x="1015" y="3373"/>
                    <a:pt x="1169" y="3029"/>
                  </a:cubicBezTo>
                  <a:cubicBezTo>
                    <a:pt x="1367" y="3376"/>
                    <a:pt x="1621" y="3667"/>
                    <a:pt x="1962" y="3811"/>
                  </a:cubicBezTo>
                  <a:cubicBezTo>
                    <a:pt x="1976" y="3817"/>
                    <a:pt x="1992" y="3819"/>
                    <a:pt x="2006" y="3819"/>
                  </a:cubicBezTo>
                  <a:cubicBezTo>
                    <a:pt x="2081" y="3819"/>
                    <a:pt x="2150" y="3750"/>
                    <a:pt x="2150" y="3676"/>
                  </a:cubicBezTo>
                  <a:cubicBezTo>
                    <a:pt x="2150" y="3598"/>
                    <a:pt x="2153" y="3518"/>
                    <a:pt x="2153" y="3441"/>
                  </a:cubicBezTo>
                  <a:cubicBezTo>
                    <a:pt x="2154" y="3347"/>
                    <a:pt x="2076" y="3298"/>
                    <a:pt x="2000" y="3298"/>
                  </a:cubicBezTo>
                  <a:cubicBezTo>
                    <a:pt x="1929" y="3298"/>
                    <a:pt x="1860" y="3341"/>
                    <a:pt x="1856" y="3428"/>
                  </a:cubicBezTo>
                  <a:cubicBezTo>
                    <a:pt x="1624" y="3250"/>
                    <a:pt x="1460" y="2952"/>
                    <a:pt x="1329" y="2652"/>
                  </a:cubicBezTo>
                  <a:cubicBezTo>
                    <a:pt x="1569" y="2051"/>
                    <a:pt x="1743" y="1427"/>
                    <a:pt x="1848" y="776"/>
                  </a:cubicBezTo>
                  <a:cubicBezTo>
                    <a:pt x="1866" y="666"/>
                    <a:pt x="1766" y="592"/>
                    <a:pt x="1679" y="592"/>
                  </a:cubicBezTo>
                  <a:cubicBezTo>
                    <a:pt x="1622" y="592"/>
                    <a:pt x="1571" y="623"/>
                    <a:pt x="1560" y="694"/>
                  </a:cubicBezTo>
                  <a:cubicBezTo>
                    <a:pt x="1473" y="1226"/>
                    <a:pt x="1341" y="1742"/>
                    <a:pt x="1163" y="2241"/>
                  </a:cubicBezTo>
                  <a:cubicBezTo>
                    <a:pt x="1134" y="2162"/>
                    <a:pt x="1105" y="2087"/>
                    <a:pt x="1076" y="2020"/>
                  </a:cubicBezTo>
                  <a:cubicBezTo>
                    <a:pt x="1015" y="1871"/>
                    <a:pt x="552" y="288"/>
                    <a:pt x="635" y="288"/>
                  </a:cubicBezTo>
                  <a:cubicBezTo>
                    <a:pt x="635" y="288"/>
                    <a:pt x="635" y="288"/>
                    <a:pt x="635" y="288"/>
                  </a:cubicBezTo>
                  <a:cubicBezTo>
                    <a:pt x="638" y="288"/>
                    <a:pt x="641" y="288"/>
                    <a:pt x="644" y="288"/>
                  </a:cubicBezTo>
                  <a:cubicBezTo>
                    <a:pt x="829" y="288"/>
                    <a:pt x="821" y="8"/>
                    <a:pt x="635" y="1"/>
                  </a:cubicBezTo>
                  <a:cubicBezTo>
                    <a:pt x="629" y="1"/>
                    <a:pt x="622" y="0"/>
                    <a:pt x="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3"/>
            <p:cNvSpPr/>
            <p:nvPr/>
          </p:nvSpPr>
          <p:spPr>
            <a:xfrm>
              <a:off x="3626325" y="2997825"/>
              <a:ext cx="31550" cy="58250"/>
            </a:xfrm>
            <a:custGeom>
              <a:avLst/>
              <a:gdLst/>
              <a:ahLst/>
              <a:cxnLst/>
              <a:rect l="l" t="t" r="r" b="b"/>
              <a:pathLst>
                <a:path w="1262" h="2330" extrusionOk="0">
                  <a:moveTo>
                    <a:pt x="745" y="0"/>
                  </a:moveTo>
                  <a:cubicBezTo>
                    <a:pt x="743" y="0"/>
                    <a:pt x="741" y="0"/>
                    <a:pt x="738" y="1"/>
                  </a:cubicBezTo>
                  <a:cubicBezTo>
                    <a:pt x="472" y="24"/>
                    <a:pt x="317" y="169"/>
                    <a:pt x="293" y="437"/>
                  </a:cubicBezTo>
                  <a:cubicBezTo>
                    <a:pt x="284" y="531"/>
                    <a:pt x="359" y="580"/>
                    <a:pt x="435" y="580"/>
                  </a:cubicBezTo>
                  <a:cubicBezTo>
                    <a:pt x="509" y="580"/>
                    <a:pt x="584" y="535"/>
                    <a:pt x="592" y="444"/>
                  </a:cubicBezTo>
                  <a:lnTo>
                    <a:pt x="602" y="434"/>
                  </a:lnTo>
                  <a:lnTo>
                    <a:pt x="602" y="434"/>
                  </a:lnTo>
                  <a:cubicBezTo>
                    <a:pt x="592" y="573"/>
                    <a:pt x="554" y="704"/>
                    <a:pt x="491" y="833"/>
                  </a:cubicBezTo>
                  <a:cubicBezTo>
                    <a:pt x="453" y="876"/>
                    <a:pt x="425" y="928"/>
                    <a:pt x="412" y="985"/>
                  </a:cubicBezTo>
                  <a:cubicBezTo>
                    <a:pt x="389" y="1088"/>
                    <a:pt x="480" y="1169"/>
                    <a:pt x="569" y="1169"/>
                  </a:cubicBezTo>
                  <a:cubicBezTo>
                    <a:pt x="613" y="1169"/>
                    <a:pt x="657" y="1149"/>
                    <a:pt x="686" y="1102"/>
                  </a:cubicBezTo>
                  <a:cubicBezTo>
                    <a:pt x="694" y="1092"/>
                    <a:pt x="696" y="1081"/>
                    <a:pt x="704" y="1068"/>
                  </a:cubicBezTo>
                  <a:cubicBezTo>
                    <a:pt x="781" y="1133"/>
                    <a:pt x="854" y="1197"/>
                    <a:pt x="931" y="1262"/>
                  </a:cubicBezTo>
                  <a:cubicBezTo>
                    <a:pt x="933" y="1337"/>
                    <a:pt x="931" y="1414"/>
                    <a:pt x="924" y="1491"/>
                  </a:cubicBezTo>
                  <a:cubicBezTo>
                    <a:pt x="911" y="1688"/>
                    <a:pt x="740" y="2039"/>
                    <a:pt x="530" y="2050"/>
                  </a:cubicBezTo>
                  <a:cubicBezTo>
                    <a:pt x="454" y="1958"/>
                    <a:pt x="376" y="1905"/>
                    <a:pt x="238" y="1884"/>
                  </a:cubicBezTo>
                  <a:cubicBezTo>
                    <a:pt x="227" y="1882"/>
                    <a:pt x="216" y="1881"/>
                    <a:pt x="206" y="1881"/>
                  </a:cubicBezTo>
                  <a:cubicBezTo>
                    <a:pt x="79" y="1881"/>
                    <a:pt x="1" y="2005"/>
                    <a:pt x="92" y="2117"/>
                  </a:cubicBezTo>
                  <a:cubicBezTo>
                    <a:pt x="198" y="2251"/>
                    <a:pt x="364" y="2330"/>
                    <a:pt x="532" y="2330"/>
                  </a:cubicBezTo>
                  <a:cubicBezTo>
                    <a:pt x="609" y="2330"/>
                    <a:pt x="686" y="2313"/>
                    <a:pt x="759" y="2278"/>
                  </a:cubicBezTo>
                  <a:cubicBezTo>
                    <a:pt x="1078" y="2126"/>
                    <a:pt x="1175" y="1829"/>
                    <a:pt x="1223" y="1500"/>
                  </a:cubicBezTo>
                  <a:cubicBezTo>
                    <a:pt x="1262" y="1211"/>
                    <a:pt x="1211" y="889"/>
                    <a:pt x="941" y="738"/>
                  </a:cubicBezTo>
                  <a:cubicBezTo>
                    <a:pt x="914" y="724"/>
                    <a:pt x="885" y="712"/>
                    <a:pt x="856" y="705"/>
                  </a:cubicBezTo>
                  <a:cubicBezTo>
                    <a:pt x="905" y="517"/>
                    <a:pt x="917" y="325"/>
                    <a:pt x="883" y="111"/>
                  </a:cubicBezTo>
                  <a:cubicBezTo>
                    <a:pt x="875" y="53"/>
                    <a:pt x="802" y="0"/>
                    <a:pt x="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3"/>
            <p:cNvSpPr/>
            <p:nvPr/>
          </p:nvSpPr>
          <p:spPr>
            <a:xfrm>
              <a:off x="3651625" y="3066825"/>
              <a:ext cx="37525" cy="9625"/>
            </a:xfrm>
            <a:custGeom>
              <a:avLst/>
              <a:gdLst/>
              <a:ahLst/>
              <a:cxnLst/>
              <a:rect l="l" t="t" r="r" b="b"/>
              <a:pathLst>
                <a:path w="1501" h="385" extrusionOk="0">
                  <a:moveTo>
                    <a:pt x="1327" y="0"/>
                  </a:moveTo>
                  <a:cubicBezTo>
                    <a:pt x="1323" y="0"/>
                    <a:pt x="1318" y="0"/>
                    <a:pt x="1312" y="1"/>
                  </a:cubicBezTo>
                  <a:lnTo>
                    <a:pt x="189" y="96"/>
                  </a:lnTo>
                  <a:cubicBezTo>
                    <a:pt x="1" y="112"/>
                    <a:pt x="0" y="384"/>
                    <a:pt x="174" y="384"/>
                  </a:cubicBezTo>
                  <a:cubicBezTo>
                    <a:pt x="179" y="384"/>
                    <a:pt x="184" y="384"/>
                    <a:pt x="189" y="384"/>
                  </a:cubicBezTo>
                  <a:lnTo>
                    <a:pt x="1312" y="286"/>
                  </a:lnTo>
                  <a:cubicBezTo>
                    <a:pt x="1497" y="271"/>
                    <a:pt x="1501" y="0"/>
                    <a:pt x="1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3"/>
            <p:cNvSpPr/>
            <p:nvPr/>
          </p:nvSpPr>
          <p:spPr>
            <a:xfrm>
              <a:off x="3685175" y="3015525"/>
              <a:ext cx="75475" cy="98325"/>
            </a:xfrm>
            <a:custGeom>
              <a:avLst/>
              <a:gdLst/>
              <a:ahLst/>
              <a:cxnLst/>
              <a:rect l="l" t="t" r="r" b="b"/>
              <a:pathLst>
                <a:path w="3019" h="3933" extrusionOk="0">
                  <a:moveTo>
                    <a:pt x="1533" y="0"/>
                  </a:moveTo>
                  <a:cubicBezTo>
                    <a:pt x="1499" y="0"/>
                    <a:pt x="1466" y="12"/>
                    <a:pt x="1440" y="41"/>
                  </a:cubicBezTo>
                  <a:cubicBezTo>
                    <a:pt x="1130" y="381"/>
                    <a:pt x="1029" y="739"/>
                    <a:pt x="1114" y="1192"/>
                  </a:cubicBezTo>
                  <a:cubicBezTo>
                    <a:pt x="1127" y="1259"/>
                    <a:pt x="1198" y="1302"/>
                    <a:pt x="1267" y="1302"/>
                  </a:cubicBezTo>
                  <a:cubicBezTo>
                    <a:pt x="1303" y="1302"/>
                    <a:pt x="1338" y="1290"/>
                    <a:pt x="1364" y="1263"/>
                  </a:cubicBezTo>
                  <a:cubicBezTo>
                    <a:pt x="1409" y="1213"/>
                    <a:pt x="1456" y="1164"/>
                    <a:pt x="1501" y="1116"/>
                  </a:cubicBezTo>
                  <a:cubicBezTo>
                    <a:pt x="1601" y="1008"/>
                    <a:pt x="1498" y="865"/>
                    <a:pt x="1387" y="865"/>
                  </a:cubicBezTo>
                  <a:cubicBezTo>
                    <a:pt x="1383" y="865"/>
                    <a:pt x="1379" y="865"/>
                    <a:pt x="1375" y="865"/>
                  </a:cubicBezTo>
                  <a:cubicBezTo>
                    <a:pt x="1377" y="729"/>
                    <a:pt x="1413" y="605"/>
                    <a:pt x="1478" y="486"/>
                  </a:cubicBezTo>
                  <a:cubicBezTo>
                    <a:pt x="1610" y="1047"/>
                    <a:pt x="1626" y="1599"/>
                    <a:pt x="1516" y="2182"/>
                  </a:cubicBezTo>
                  <a:cubicBezTo>
                    <a:pt x="1452" y="2520"/>
                    <a:pt x="1314" y="2846"/>
                    <a:pt x="1148" y="3147"/>
                  </a:cubicBezTo>
                  <a:cubicBezTo>
                    <a:pt x="1107" y="3118"/>
                    <a:pt x="1071" y="3091"/>
                    <a:pt x="1045" y="3069"/>
                  </a:cubicBezTo>
                  <a:cubicBezTo>
                    <a:pt x="907" y="2964"/>
                    <a:pt x="784" y="2918"/>
                    <a:pt x="656" y="2918"/>
                  </a:cubicBezTo>
                  <a:cubicBezTo>
                    <a:pt x="561" y="2918"/>
                    <a:pt x="463" y="2943"/>
                    <a:pt x="355" y="2989"/>
                  </a:cubicBezTo>
                  <a:cubicBezTo>
                    <a:pt x="1" y="3140"/>
                    <a:pt x="331" y="3678"/>
                    <a:pt x="572" y="3749"/>
                  </a:cubicBezTo>
                  <a:cubicBezTo>
                    <a:pt x="635" y="3767"/>
                    <a:pt x="695" y="3776"/>
                    <a:pt x="752" y="3776"/>
                  </a:cubicBezTo>
                  <a:cubicBezTo>
                    <a:pt x="939" y="3776"/>
                    <a:pt x="1092" y="3684"/>
                    <a:pt x="1220" y="3549"/>
                  </a:cubicBezTo>
                  <a:cubicBezTo>
                    <a:pt x="1282" y="3591"/>
                    <a:pt x="1340" y="3639"/>
                    <a:pt x="1406" y="3675"/>
                  </a:cubicBezTo>
                  <a:cubicBezTo>
                    <a:pt x="1636" y="3815"/>
                    <a:pt x="1978" y="3932"/>
                    <a:pt x="2287" y="3932"/>
                  </a:cubicBezTo>
                  <a:cubicBezTo>
                    <a:pt x="2608" y="3932"/>
                    <a:pt x="2895" y="3807"/>
                    <a:pt x="2989" y="3452"/>
                  </a:cubicBezTo>
                  <a:cubicBezTo>
                    <a:pt x="3019" y="3342"/>
                    <a:pt x="2922" y="3268"/>
                    <a:pt x="2832" y="3268"/>
                  </a:cubicBezTo>
                  <a:cubicBezTo>
                    <a:pt x="2775" y="3268"/>
                    <a:pt x="2720" y="3298"/>
                    <a:pt x="2702" y="3368"/>
                  </a:cubicBezTo>
                  <a:cubicBezTo>
                    <a:pt x="2641" y="3596"/>
                    <a:pt x="2493" y="3681"/>
                    <a:pt x="2309" y="3681"/>
                  </a:cubicBezTo>
                  <a:cubicBezTo>
                    <a:pt x="2032" y="3681"/>
                    <a:pt x="1671" y="3490"/>
                    <a:pt x="1397" y="3315"/>
                  </a:cubicBezTo>
                  <a:cubicBezTo>
                    <a:pt x="1517" y="3118"/>
                    <a:pt x="1609" y="2892"/>
                    <a:pt x="1677" y="2714"/>
                  </a:cubicBezTo>
                  <a:cubicBezTo>
                    <a:pt x="2000" y="1886"/>
                    <a:pt x="1951" y="945"/>
                    <a:pt x="1690" y="112"/>
                  </a:cubicBezTo>
                  <a:cubicBezTo>
                    <a:pt x="1670" y="48"/>
                    <a:pt x="1600" y="0"/>
                    <a:pt x="1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3"/>
            <p:cNvSpPr/>
            <p:nvPr/>
          </p:nvSpPr>
          <p:spPr>
            <a:xfrm>
              <a:off x="3763425" y="3031150"/>
              <a:ext cx="47275" cy="80325"/>
            </a:xfrm>
            <a:custGeom>
              <a:avLst/>
              <a:gdLst/>
              <a:ahLst/>
              <a:cxnLst/>
              <a:rect l="l" t="t" r="r" b="b"/>
              <a:pathLst>
                <a:path w="1891" h="3213" extrusionOk="0">
                  <a:moveTo>
                    <a:pt x="1669" y="1"/>
                  </a:moveTo>
                  <a:cubicBezTo>
                    <a:pt x="1655" y="1"/>
                    <a:pt x="1641" y="3"/>
                    <a:pt x="1626" y="7"/>
                  </a:cubicBezTo>
                  <a:cubicBezTo>
                    <a:pt x="1236" y="116"/>
                    <a:pt x="1133" y="675"/>
                    <a:pt x="979" y="1006"/>
                  </a:cubicBezTo>
                  <a:cubicBezTo>
                    <a:pt x="927" y="1116"/>
                    <a:pt x="876" y="1228"/>
                    <a:pt x="823" y="1339"/>
                  </a:cubicBezTo>
                  <a:cubicBezTo>
                    <a:pt x="710" y="1089"/>
                    <a:pt x="611" y="832"/>
                    <a:pt x="529" y="568"/>
                  </a:cubicBezTo>
                  <a:cubicBezTo>
                    <a:pt x="505" y="496"/>
                    <a:pt x="442" y="464"/>
                    <a:pt x="379" y="464"/>
                  </a:cubicBezTo>
                  <a:cubicBezTo>
                    <a:pt x="292" y="464"/>
                    <a:pt x="206" y="528"/>
                    <a:pt x="240" y="636"/>
                  </a:cubicBezTo>
                  <a:cubicBezTo>
                    <a:pt x="350" y="983"/>
                    <a:pt x="481" y="1358"/>
                    <a:pt x="655" y="1705"/>
                  </a:cubicBezTo>
                  <a:cubicBezTo>
                    <a:pt x="456" y="2132"/>
                    <a:pt x="255" y="2560"/>
                    <a:pt x="54" y="2988"/>
                  </a:cubicBezTo>
                  <a:cubicBezTo>
                    <a:pt x="0" y="3104"/>
                    <a:pt x="107" y="3212"/>
                    <a:pt x="204" y="3212"/>
                  </a:cubicBezTo>
                  <a:cubicBezTo>
                    <a:pt x="247" y="3212"/>
                    <a:pt x="288" y="3191"/>
                    <a:pt x="313" y="3140"/>
                  </a:cubicBezTo>
                  <a:cubicBezTo>
                    <a:pt x="486" y="2767"/>
                    <a:pt x="660" y="2393"/>
                    <a:pt x="836" y="2021"/>
                  </a:cubicBezTo>
                  <a:cubicBezTo>
                    <a:pt x="907" y="2131"/>
                    <a:pt x="982" y="2238"/>
                    <a:pt x="1068" y="2334"/>
                  </a:cubicBezTo>
                  <a:cubicBezTo>
                    <a:pt x="1165" y="2444"/>
                    <a:pt x="1312" y="2500"/>
                    <a:pt x="1453" y="2500"/>
                  </a:cubicBezTo>
                  <a:cubicBezTo>
                    <a:pt x="1648" y="2500"/>
                    <a:pt x="1835" y="2393"/>
                    <a:pt x="1872" y="2173"/>
                  </a:cubicBezTo>
                  <a:cubicBezTo>
                    <a:pt x="1890" y="2063"/>
                    <a:pt x="1790" y="1988"/>
                    <a:pt x="1702" y="1988"/>
                  </a:cubicBezTo>
                  <a:cubicBezTo>
                    <a:pt x="1646" y="1988"/>
                    <a:pt x="1594" y="2019"/>
                    <a:pt x="1582" y="2090"/>
                  </a:cubicBezTo>
                  <a:cubicBezTo>
                    <a:pt x="1481" y="2108"/>
                    <a:pt x="1381" y="2124"/>
                    <a:pt x="1279" y="2140"/>
                  </a:cubicBezTo>
                  <a:cubicBezTo>
                    <a:pt x="1217" y="2073"/>
                    <a:pt x="1164" y="1998"/>
                    <a:pt x="1119" y="1916"/>
                  </a:cubicBezTo>
                  <a:cubicBezTo>
                    <a:pt x="1074" y="1842"/>
                    <a:pt x="1032" y="1764"/>
                    <a:pt x="990" y="1687"/>
                  </a:cubicBezTo>
                  <a:cubicBezTo>
                    <a:pt x="1103" y="1444"/>
                    <a:pt x="1217" y="1203"/>
                    <a:pt x="1329" y="960"/>
                  </a:cubicBezTo>
                  <a:cubicBezTo>
                    <a:pt x="1400" y="807"/>
                    <a:pt x="1523" y="336"/>
                    <a:pt x="1704" y="285"/>
                  </a:cubicBezTo>
                  <a:cubicBezTo>
                    <a:pt x="1876" y="238"/>
                    <a:pt x="1819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3"/>
            <p:cNvSpPr/>
            <p:nvPr/>
          </p:nvSpPr>
          <p:spPr>
            <a:xfrm>
              <a:off x="3488750" y="3168675"/>
              <a:ext cx="233550" cy="128675"/>
            </a:xfrm>
            <a:custGeom>
              <a:avLst/>
              <a:gdLst/>
              <a:ahLst/>
              <a:cxnLst/>
              <a:rect l="l" t="t" r="r" b="b"/>
              <a:pathLst>
                <a:path w="9342" h="5147" extrusionOk="0">
                  <a:moveTo>
                    <a:pt x="6262" y="385"/>
                  </a:moveTo>
                  <a:lnTo>
                    <a:pt x="6262" y="385"/>
                  </a:lnTo>
                  <a:cubicBezTo>
                    <a:pt x="6246" y="615"/>
                    <a:pt x="6198" y="837"/>
                    <a:pt x="6118" y="1052"/>
                  </a:cubicBezTo>
                  <a:cubicBezTo>
                    <a:pt x="6001" y="1430"/>
                    <a:pt x="5763" y="1776"/>
                    <a:pt x="5543" y="2101"/>
                  </a:cubicBezTo>
                  <a:cubicBezTo>
                    <a:pt x="5457" y="2226"/>
                    <a:pt x="5370" y="2345"/>
                    <a:pt x="5282" y="2464"/>
                  </a:cubicBezTo>
                  <a:cubicBezTo>
                    <a:pt x="5351" y="1901"/>
                    <a:pt x="5480" y="1352"/>
                    <a:pt x="5728" y="833"/>
                  </a:cubicBezTo>
                  <a:cubicBezTo>
                    <a:pt x="5818" y="593"/>
                    <a:pt x="5995" y="444"/>
                    <a:pt x="6262" y="385"/>
                  </a:cubicBezTo>
                  <a:close/>
                  <a:moveTo>
                    <a:pt x="5844" y="2881"/>
                  </a:moveTo>
                  <a:cubicBezTo>
                    <a:pt x="5968" y="2881"/>
                    <a:pt x="6093" y="2935"/>
                    <a:pt x="6165" y="3036"/>
                  </a:cubicBezTo>
                  <a:cubicBezTo>
                    <a:pt x="6230" y="3128"/>
                    <a:pt x="6244" y="3246"/>
                    <a:pt x="6243" y="3358"/>
                  </a:cubicBezTo>
                  <a:cubicBezTo>
                    <a:pt x="6246" y="3526"/>
                    <a:pt x="6211" y="3697"/>
                    <a:pt x="6130" y="3844"/>
                  </a:cubicBezTo>
                  <a:cubicBezTo>
                    <a:pt x="6083" y="3925"/>
                    <a:pt x="6023" y="4002"/>
                    <a:pt x="5943" y="4051"/>
                  </a:cubicBezTo>
                  <a:cubicBezTo>
                    <a:pt x="5879" y="4089"/>
                    <a:pt x="5804" y="4108"/>
                    <a:pt x="5729" y="4108"/>
                  </a:cubicBezTo>
                  <a:cubicBezTo>
                    <a:pt x="5650" y="4108"/>
                    <a:pt x="5571" y="4087"/>
                    <a:pt x="5505" y="4045"/>
                  </a:cubicBezTo>
                  <a:cubicBezTo>
                    <a:pt x="5348" y="3944"/>
                    <a:pt x="5266" y="3784"/>
                    <a:pt x="5250" y="3616"/>
                  </a:cubicBezTo>
                  <a:cubicBezTo>
                    <a:pt x="5219" y="3287"/>
                    <a:pt x="5433" y="2923"/>
                    <a:pt x="5792" y="2884"/>
                  </a:cubicBezTo>
                  <a:cubicBezTo>
                    <a:pt x="5809" y="2882"/>
                    <a:pt x="5827" y="2881"/>
                    <a:pt x="5844" y="2881"/>
                  </a:cubicBezTo>
                  <a:close/>
                  <a:moveTo>
                    <a:pt x="6355" y="0"/>
                  </a:moveTo>
                  <a:cubicBezTo>
                    <a:pt x="5334" y="0"/>
                    <a:pt x="5087" y="1653"/>
                    <a:pt x="4983" y="2410"/>
                  </a:cubicBezTo>
                  <a:cubicBezTo>
                    <a:pt x="4972" y="2501"/>
                    <a:pt x="4944" y="2706"/>
                    <a:pt x="4928" y="2954"/>
                  </a:cubicBezTo>
                  <a:cubicBezTo>
                    <a:pt x="4806" y="3133"/>
                    <a:pt x="4696" y="3320"/>
                    <a:pt x="4609" y="3523"/>
                  </a:cubicBezTo>
                  <a:cubicBezTo>
                    <a:pt x="4590" y="3533"/>
                    <a:pt x="4573" y="3548"/>
                    <a:pt x="4558" y="3570"/>
                  </a:cubicBezTo>
                  <a:cubicBezTo>
                    <a:pt x="4425" y="3780"/>
                    <a:pt x="4280" y="3973"/>
                    <a:pt x="4112" y="4154"/>
                  </a:cubicBezTo>
                  <a:cubicBezTo>
                    <a:pt x="4039" y="4228"/>
                    <a:pt x="3965" y="4299"/>
                    <a:pt x="3886" y="4364"/>
                  </a:cubicBezTo>
                  <a:cubicBezTo>
                    <a:pt x="3866" y="4382"/>
                    <a:pt x="3849" y="4389"/>
                    <a:pt x="3836" y="4389"/>
                  </a:cubicBezTo>
                  <a:cubicBezTo>
                    <a:pt x="3731" y="4389"/>
                    <a:pt x="3778" y="3955"/>
                    <a:pt x="3779" y="3955"/>
                  </a:cubicBezTo>
                  <a:lnTo>
                    <a:pt x="3779" y="3955"/>
                  </a:lnTo>
                  <a:cubicBezTo>
                    <a:pt x="3779" y="3955"/>
                    <a:pt x="3779" y="3956"/>
                    <a:pt x="3778" y="3958"/>
                  </a:cubicBezTo>
                  <a:lnTo>
                    <a:pt x="3778" y="3958"/>
                  </a:lnTo>
                  <a:cubicBezTo>
                    <a:pt x="3838" y="3378"/>
                    <a:pt x="3896" y="2798"/>
                    <a:pt x="3957" y="2219"/>
                  </a:cubicBezTo>
                  <a:cubicBezTo>
                    <a:pt x="3965" y="2125"/>
                    <a:pt x="3893" y="2078"/>
                    <a:pt x="3817" y="2078"/>
                  </a:cubicBezTo>
                  <a:cubicBezTo>
                    <a:pt x="3799" y="2078"/>
                    <a:pt x="3780" y="2081"/>
                    <a:pt x="3762" y="2087"/>
                  </a:cubicBezTo>
                  <a:cubicBezTo>
                    <a:pt x="3737" y="2074"/>
                    <a:pt x="3708" y="2067"/>
                    <a:pt x="3680" y="2067"/>
                  </a:cubicBezTo>
                  <a:cubicBezTo>
                    <a:pt x="3623" y="2067"/>
                    <a:pt x="3568" y="2095"/>
                    <a:pt x="3545" y="2162"/>
                  </a:cubicBezTo>
                  <a:lnTo>
                    <a:pt x="3142" y="3329"/>
                  </a:lnTo>
                  <a:cubicBezTo>
                    <a:pt x="3011" y="3707"/>
                    <a:pt x="2858" y="4464"/>
                    <a:pt x="2337" y="4474"/>
                  </a:cubicBezTo>
                  <a:cubicBezTo>
                    <a:pt x="2377" y="3726"/>
                    <a:pt x="2497" y="2994"/>
                    <a:pt x="2710" y="2272"/>
                  </a:cubicBezTo>
                  <a:cubicBezTo>
                    <a:pt x="2742" y="2164"/>
                    <a:pt x="2646" y="2091"/>
                    <a:pt x="2555" y="2091"/>
                  </a:cubicBezTo>
                  <a:cubicBezTo>
                    <a:pt x="2498" y="2091"/>
                    <a:pt x="2442" y="2120"/>
                    <a:pt x="2421" y="2190"/>
                  </a:cubicBezTo>
                  <a:cubicBezTo>
                    <a:pt x="2333" y="2493"/>
                    <a:pt x="2261" y="2798"/>
                    <a:pt x="2203" y="3109"/>
                  </a:cubicBezTo>
                  <a:cubicBezTo>
                    <a:pt x="2149" y="3384"/>
                    <a:pt x="2091" y="3655"/>
                    <a:pt x="1950" y="3900"/>
                  </a:cubicBezTo>
                  <a:cubicBezTo>
                    <a:pt x="1894" y="3996"/>
                    <a:pt x="1829" y="4084"/>
                    <a:pt x="1763" y="4176"/>
                  </a:cubicBezTo>
                  <a:cubicBezTo>
                    <a:pt x="1613" y="4384"/>
                    <a:pt x="1470" y="4640"/>
                    <a:pt x="1223" y="4744"/>
                  </a:cubicBezTo>
                  <a:cubicBezTo>
                    <a:pt x="1150" y="4774"/>
                    <a:pt x="1074" y="4786"/>
                    <a:pt x="997" y="4786"/>
                  </a:cubicBezTo>
                  <a:cubicBezTo>
                    <a:pt x="961" y="4786"/>
                    <a:pt x="926" y="4784"/>
                    <a:pt x="891" y="4779"/>
                  </a:cubicBezTo>
                  <a:cubicBezTo>
                    <a:pt x="825" y="4770"/>
                    <a:pt x="762" y="4751"/>
                    <a:pt x="699" y="4728"/>
                  </a:cubicBezTo>
                  <a:cubicBezTo>
                    <a:pt x="653" y="4709"/>
                    <a:pt x="537" y="4680"/>
                    <a:pt x="506" y="4640"/>
                  </a:cubicBezTo>
                  <a:cubicBezTo>
                    <a:pt x="364" y="4447"/>
                    <a:pt x="335" y="4141"/>
                    <a:pt x="322" y="3916"/>
                  </a:cubicBezTo>
                  <a:cubicBezTo>
                    <a:pt x="296" y="3452"/>
                    <a:pt x="503" y="3103"/>
                    <a:pt x="746" y="2732"/>
                  </a:cubicBezTo>
                  <a:cubicBezTo>
                    <a:pt x="802" y="2646"/>
                    <a:pt x="860" y="2561"/>
                    <a:pt x="937" y="2495"/>
                  </a:cubicBezTo>
                  <a:cubicBezTo>
                    <a:pt x="1033" y="2417"/>
                    <a:pt x="1156" y="2375"/>
                    <a:pt x="1279" y="2375"/>
                  </a:cubicBezTo>
                  <a:cubicBezTo>
                    <a:pt x="1339" y="2375"/>
                    <a:pt x="1398" y="2385"/>
                    <a:pt x="1454" y="2406"/>
                  </a:cubicBezTo>
                  <a:cubicBezTo>
                    <a:pt x="1527" y="2430"/>
                    <a:pt x="1595" y="2475"/>
                    <a:pt x="1628" y="2545"/>
                  </a:cubicBezTo>
                  <a:cubicBezTo>
                    <a:pt x="1686" y="2668"/>
                    <a:pt x="1602" y="2865"/>
                    <a:pt x="1698" y="2971"/>
                  </a:cubicBezTo>
                  <a:cubicBezTo>
                    <a:pt x="1728" y="3003"/>
                    <a:pt x="1768" y="3018"/>
                    <a:pt x="1809" y="3018"/>
                  </a:cubicBezTo>
                  <a:cubicBezTo>
                    <a:pt x="1882" y="3018"/>
                    <a:pt x="1956" y="2968"/>
                    <a:pt x="1963" y="2884"/>
                  </a:cubicBezTo>
                  <a:cubicBezTo>
                    <a:pt x="2004" y="2386"/>
                    <a:pt x="1677" y="2050"/>
                    <a:pt x="1229" y="2050"/>
                  </a:cubicBezTo>
                  <a:cubicBezTo>
                    <a:pt x="1161" y="2050"/>
                    <a:pt x="1091" y="2058"/>
                    <a:pt x="1020" y="2074"/>
                  </a:cubicBezTo>
                  <a:cubicBezTo>
                    <a:pt x="738" y="2134"/>
                    <a:pt x="145" y="2685"/>
                    <a:pt x="51" y="3558"/>
                  </a:cubicBezTo>
                  <a:cubicBezTo>
                    <a:pt x="0" y="4018"/>
                    <a:pt x="48" y="5008"/>
                    <a:pt x="664" y="5128"/>
                  </a:cubicBezTo>
                  <a:cubicBezTo>
                    <a:pt x="728" y="5141"/>
                    <a:pt x="792" y="5147"/>
                    <a:pt x="855" y="5147"/>
                  </a:cubicBezTo>
                  <a:cubicBezTo>
                    <a:pt x="1081" y="5147"/>
                    <a:pt x="1300" y="5068"/>
                    <a:pt x="1488" y="4931"/>
                  </a:cubicBezTo>
                  <a:cubicBezTo>
                    <a:pt x="1607" y="4845"/>
                    <a:pt x="1708" y="4741"/>
                    <a:pt x="1800" y="4628"/>
                  </a:cubicBezTo>
                  <a:cubicBezTo>
                    <a:pt x="1892" y="4516"/>
                    <a:pt x="1956" y="4366"/>
                    <a:pt x="2053" y="4263"/>
                  </a:cubicBezTo>
                  <a:lnTo>
                    <a:pt x="2053" y="4263"/>
                  </a:lnTo>
                  <a:cubicBezTo>
                    <a:pt x="2050" y="4357"/>
                    <a:pt x="2053" y="4442"/>
                    <a:pt x="2101" y="4526"/>
                  </a:cubicBezTo>
                  <a:cubicBezTo>
                    <a:pt x="2150" y="4612"/>
                    <a:pt x="2232" y="4679"/>
                    <a:pt x="2327" y="4708"/>
                  </a:cubicBezTo>
                  <a:cubicBezTo>
                    <a:pt x="2358" y="4717"/>
                    <a:pt x="2392" y="4721"/>
                    <a:pt x="2427" y="4721"/>
                  </a:cubicBezTo>
                  <a:cubicBezTo>
                    <a:pt x="2544" y="4721"/>
                    <a:pt x="2673" y="4675"/>
                    <a:pt x="2764" y="4619"/>
                  </a:cubicBezTo>
                  <a:cubicBezTo>
                    <a:pt x="2923" y="4519"/>
                    <a:pt x="3046" y="4357"/>
                    <a:pt x="3139" y="4196"/>
                  </a:cubicBezTo>
                  <a:cubicBezTo>
                    <a:pt x="3326" y="3871"/>
                    <a:pt x="3455" y="3493"/>
                    <a:pt x="3571" y="3113"/>
                  </a:cubicBezTo>
                  <a:lnTo>
                    <a:pt x="3571" y="3113"/>
                  </a:lnTo>
                  <a:cubicBezTo>
                    <a:pt x="3549" y="3335"/>
                    <a:pt x="3525" y="3555"/>
                    <a:pt x="3503" y="3776"/>
                  </a:cubicBezTo>
                  <a:cubicBezTo>
                    <a:pt x="3481" y="3981"/>
                    <a:pt x="3378" y="4415"/>
                    <a:pt x="3583" y="4587"/>
                  </a:cubicBezTo>
                  <a:cubicBezTo>
                    <a:pt x="3664" y="4656"/>
                    <a:pt x="3747" y="4685"/>
                    <a:pt x="3831" y="4685"/>
                  </a:cubicBezTo>
                  <a:cubicBezTo>
                    <a:pt x="4157" y="4685"/>
                    <a:pt x="4486" y="4242"/>
                    <a:pt x="4692" y="3923"/>
                  </a:cubicBezTo>
                  <a:cubicBezTo>
                    <a:pt x="4747" y="3921"/>
                    <a:pt x="4798" y="3892"/>
                    <a:pt x="4819" y="3828"/>
                  </a:cubicBezTo>
                  <a:cubicBezTo>
                    <a:pt x="4850" y="3732"/>
                    <a:pt x="4886" y="3639"/>
                    <a:pt x="4924" y="3548"/>
                  </a:cubicBezTo>
                  <a:cubicBezTo>
                    <a:pt x="4927" y="3599"/>
                    <a:pt x="4931" y="3648"/>
                    <a:pt x="4935" y="3699"/>
                  </a:cubicBezTo>
                  <a:cubicBezTo>
                    <a:pt x="4924" y="3806"/>
                    <a:pt x="4924" y="3909"/>
                    <a:pt x="4937" y="4005"/>
                  </a:cubicBezTo>
                  <a:cubicBezTo>
                    <a:pt x="4944" y="4054"/>
                    <a:pt x="4972" y="4089"/>
                    <a:pt x="5006" y="4112"/>
                  </a:cubicBezTo>
                  <a:cubicBezTo>
                    <a:pt x="5086" y="4391"/>
                    <a:pt x="5232" y="4589"/>
                    <a:pt x="5487" y="4589"/>
                  </a:cubicBezTo>
                  <a:cubicBezTo>
                    <a:pt x="5556" y="4589"/>
                    <a:pt x="5633" y="4575"/>
                    <a:pt x="5718" y="4544"/>
                  </a:cubicBezTo>
                  <a:cubicBezTo>
                    <a:pt x="6140" y="4392"/>
                    <a:pt x="6620" y="3700"/>
                    <a:pt x="6576" y="3161"/>
                  </a:cubicBezTo>
                  <a:lnTo>
                    <a:pt x="6576" y="3161"/>
                  </a:lnTo>
                  <a:cubicBezTo>
                    <a:pt x="6581" y="3161"/>
                    <a:pt x="6586" y="3161"/>
                    <a:pt x="6591" y="3161"/>
                  </a:cubicBezTo>
                  <a:cubicBezTo>
                    <a:pt x="6613" y="3161"/>
                    <a:pt x="6636" y="3158"/>
                    <a:pt x="6659" y="3142"/>
                  </a:cubicBezTo>
                  <a:cubicBezTo>
                    <a:pt x="6775" y="3074"/>
                    <a:pt x="6878" y="2996"/>
                    <a:pt x="6978" y="2914"/>
                  </a:cubicBezTo>
                  <a:lnTo>
                    <a:pt x="6978" y="2914"/>
                  </a:lnTo>
                  <a:cubicBezTo>
                    <a:pt x="6946" y="3067"/>
                    <a:pt x="6917" y="3220"/>
                    <a:pt x="6898" y="3377"/>
                  </a:cubicBezTo>
                  <a:cubicBezTo>
                    <a:pt x="6862" y="3648"/>
                    <a:pt x="6771" y="4121"/>
                    <a:pt x="6920" y="4377"/>
                  </a:cubicBezTo>
                  <a:cubicBezTo>
                    <a:pt x="6998" y="4511"/>
                    <a:pt x="7089" y="4564"/>
                    <a:pt x="7183" y="4564"/>
                  </a:cubicBezTo>
                  <a:cubicBezTo>
                    <a:pt x="7423" y="4564"/>
                    <a:pt x="7685" y="4218"/>
                    <a:pt x="7822" y="3971"/>
                  </a:cubicBezTo>
                  <a:cubicBezTo>
                    <a:pt x="7842" y="4215"/>
                    <a:pt x="7925" y="4431"/>
                    <a:pt x="8162" y="4497"/>
                  </a:cubicBezTo>
                  <a:cubicBezTo>
                    <a:pt x="8204" y="4510"/>
                    <a:pt x="8247" y="4515"/>
                    <a:pt x="8290" y="4515"/>
                  </a:cubicBezTo>
                  <a:cubicBezTo>
                    <a:pt x="8677" y="4515"/>
                    <a:pt x="9080" y="4058"/>
                    <a:pt x="9266" y="3791"/>
                  </a:cubicBezTo>
                  <a:cubicBezTo>
                    <a:pt x="9341" y="3682"/>
                    <a:pt x="9234" y="3576"/>
                    <a:pt x="9128" y="3576"/>
                  </a:cubicBezTo>
                  <a:cubicBezTo>
                    <a:pt x="9084" y="3576"/>
                    <a:pt x="9040" y="3595"/>
                    <a:pt x="9009" y="3639"/>
                  </a:cubicBezTo>
                  <a:cubicBezTo>
                    <a:pt x="8886" y="3815"/>
                    <a:pt x="8739" y="3939"/>
                    <a:pt x="8573" y="4074"/>
                  </a:cubicBezTo>
                  <a:cubicBezTo>
                    <a:pt x="8512" y="4147"/>
                    <a:pt x="8449" y="4183"/>
                    <a:pt x="8383" y="4183"/>
                  </a:cubicBezTo>
                  <a:cubicBezTo>
                    <a:pt x="8303" y="4183"/>
                    <a:pt x="8220" y="4129"/>
                    <a:pt x="8132" y="4022"/>
                  </a:cubicBezTo>
                  <a:cubicBezTo>
                    <a:pt x="8116" y="3896"/>
                    <a:pt x="8135" y="3758"/>
                    <a:pt x="8139" y="3633"/>
                  </a:cubicBezTo>
                  <a:cubicBezTo>
                    <a:pt x="8148" y="3420"/>
                    <a:pt x="8172" y="3207"/>
                    <a:pt x="8219" y="3000"/>
                  </a:cubicBezTo>
                  <a:cubicBezTo>
                    <a:pt x="8238" y="2913"/>
                    <a:pt x="8265" y="2829"/>
                    <a:pt x="8296" y="2746"/>
                  </a:cubicBezTo>
                  <a:cubicBezTo>
                    <a:pt x="8329" y="2678"/>
                    <a:pt x="8364" y="2610"/>
                    <a:pt x="8396" y="2543"/>
                  </a:cubicBezTo>
                  <a:cubicBezTo>
                    <a:pt x="8443" y="2427"/>
                    <a:pt x="8525" y="2369"/>
                    <a:pt x="8644" y="2369"/>
                  </a:cubicBezTo>
                  <a:cubicBezTo>
                    <a:pt x="8686" y="2369"/>
                    <a:pt x="8733" y="2377"/>
                    <a:pt x="8784" y="2391"/>
                  </a:cubicBezTo>
                  <a:cubicBezTo>
                    <a:pt x="8750" y="2499"/>
                    <a:pt x="8844" y="2571"/>
                    <a:pt x="8936" y="2571"/>
                  </a:cubicBezTo>
                  <a:cubicBezTo>
                    <a:pt x="8994" y="2571"/>
                    <a:pt x="9050" y="2542"/>
                    <a:pt x="9071" y="2474"/>
                  </a:cubicBezTo>
                  <a:cubicBezTo>
                    <a:pt x="9166" y="2173"/>
                    <a:pt x="8956" y="1985"/>
                    <a:pt x="8696" y="1985"/>
                  </a:cubicBezTo>
                  <a:cubicBezTo>
                    <a:pt x="8642" y="1985"/>
                    <a:pt x="8586" y="1993"/>
                    <a:pt x="8531" y="2010"/>
                  </a:cubicBezTo>
                  <a:cubicBezTo>
                    <a:pt x="8091" y="2140"/>
                    <a:pt x="7919" y="2840"/>
                    <a:pt x="7874" y="3220"/>
                  </a:cubicBezTo>
                  <a:cubicBezTo>
                    <a:pt x="7859" y="3338"/>
                    <a:pt x="7835" y="3502"/>
                    <a:pt x="7822" y="3670"/>
                  </a:cubicBezTo>
                  <a:cubicBezTo>
                    <a:pt x="7798" y="3659"/>
                    <a:pt x="7771" y="3652"/>
                    <a:pt x="7743" y="3652"/>
                  </a:cubicBezTo>
                  <a:cubicBezTo>
                    <a:pt x="7685" y="3652"/>
                    <a:pt x="7627" y="3680"/>
                    <a:pt x="7601" y="3744"/>
                  </a:cubicBezTo>
                  <a:cubicBezTo>
                    <a:pt x="7530" y="3922"/>
                    <a:pt x="7449" y="4041"/>
                    <a:pt x="7316" y="4179"/>
                  </a:cubicBezTo>
                  <a:cubicBezTo>
                    <a:pt x="7294" y="4201"/>
                    <a:pt x="7275" y="4211"/>
                    <a:pt x="7259" y="4211"/>
                  </a:cubicBezTo>
                  <a:cubicBezTo>
                    <a:pt x="7144" y="4211"/>
                    <a:pt x="7168" y="3695"/>
                    <a:pt x="7168" y="3676"/>
                  </a:cubicBezTo>
                  <a:cubicBezTo>
                    <a:pt x="7188" y="3249"/>
                    <a:pt x="7282" y="2833"/>
                    <a:pt x="7408" y="2429"/>
                  </a:cubicBezTo>
                  <a:cubicBezTo>
                    <a:pt x="7442" y="2322"/>
                    <a:pt x="7351" y="2249"/>
                    <a:pt x="7259" y="2249"/>
                  </a:cubicBezTo>
                  <a:cubicBezTo>
                    <a:pt x="7212" y="2249"/>
                    <a:pt x="7165" y="2268"/>
                    <a:pt x="7134" y="2311"/>
                  </a:cubicBezTo>
                  <a:cubicBezTo>
                    <a:pt x="6963" y="2555"/>
                    <a:pt x="6763" y="2740"/>
                    <a:pt x="6507" y="2893"/>
                  </a:cubicBezTo>
                  <a:cubicBezTo>
                    <a:pt x="6502" y="2894"/>
                    <a:pt x="6502" y="2896"/>
                    <a:pt x="6500" y="2900"/>
                  </a:cubicBezTo>
                  <a:cubicBezTo>
                    <a:pt x="6453" y="2814"/>
                    <a:pt x="6391" y="2736"/>
                    <a:pt x="6299" y="2674"/>
                  </a:cubicBezTo>
                  <a:cubicBezTo>
                    <a:pt x="6143" y="2563"/>
                    <a:pt x="5994" y="2516"/>
                    <a:pt x="5856" y="2516"/>
                  </a:cubicBezTo>
                  <a:cubicBezTo>
                    <a:pt x="5686" y="2516"/>
                    <a:pt x="5532" y="2588"/>
                    <a:pt x="5401" y="2704"/>
                  </a:cubicBezTo>
                  <a:cubicBezTo>
                    <a:pt x="5934" y="1923"/>
                    <a:pt x="6565" y="1220"/>
                    <a:pt x="6559" y="148"/>
                  </a:cubicBezTo>
                  <a:cubicBezTo>
                    <a:pt x="6559" y="66"/>
                    <a:pt x="6488" y="6"/>
                    <a:pt x="6408" y="2"/>
                  </a:cubicBezTo>
                  <a:cubicBezTo>
                    <a:pt x="6390" y="1"/>
                    <a:pt x="6373" y="0"/>
                    <a:pt x="6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3"/>
            <p:cNvSpPr/>
            <p:nvPr/>
          </p:nvSpPr>
          <p:spPr>
            <a:xfrm>
              <a:off x="3669900" y="3202825"/>
              <a:ext cx="11500" cy="11075"/>
            </a:xfrm>
            <a:custGeom>
              <a:avLst/>
              <a:gdLst/>
              <a:ahLst/>
              <a:cxnLst/>
              <a:rect l="l" t="t" r="r" b="b"/>
              <a:pathLst>
                <a:path w="460" h="443" extrusionOk="0">
                  <a:moveTo>
                    <a:pt x="232" y="0"/>
                  </a:moveTo>
                  <a:cubicBezTo>
                    <a:pt x="164" y="0"/>
                    <a:pt x="109" y="39"/>
                    <a:pt x="89" y="102"/>
                  </a:cubicBezTo>
                  <a:cubicBezTo>
                    <a:pt x="73" y="152"/>
                    <a:pt x="55" y="202"/>
                    <a:pt x="38" y="252"/>
                  </a:cubicBezTo>
                  <a:cubicBezTo>
                    <a:pt x="1" y="360"/>
                    <a:pt x="95" y="430"/>
                    <a:pt x="187" y="430"/>
                  </a:cubicBezTo>
                  <a:cubicBezTo>
                    <a:pt x="196" y="430"/>
                    <a:pt x="205" y="429"/>
                    <a:pt x="213" y="428"/>
                  </a:cubicBezTo>
                  <a:cubicBezTo>
                    <a:pt x="233" y="437"/>
                    <a:pt x="256" y="442"/>
                    <a:pt x="279" y="442"/>
                  </a:cubicBezTo>
                  <a:cubicBezTo>
                    <a:pt x="329" y="442"/>
                    <a:pt x="381" y="420"/>
                    <a:pt x="402" y="377"/>
                  </a:cubicBezTo>
                  <a:cubicBezTo>
                    <a:pt x="438" y="302"/>
                    <a:pt x="460" y="232"/>
                    <a:pt x="458" y="149"/>
                  </a:cubicBezTo>
                  <a:cubicBezTo>
                    <a:pt x="458" y="70"/>
                    <a:pt x="387" y="2"/>
                    <a:pt x="307" y="2"/>
                  </a:cubicBezTo>
                  <a:cubicBezTo>
                    <a:pt x="283" y="0"/>
                    <a:pt x="257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" name="Google Shape;449;p43"/>
          <p:cNvGrpSpPr/>
          <p:nvPr/>
        </p:nvGrpSpPr>
        <p:grpSpPr>
          <a:xfrm rot="604293">
            <a:off x="7372692" y="1639922"/>
            <a:ext cx="941407" cy="824432"/>
            <a:chOff x="434975" y="2574275"/>
            <a:chExt cx="763950" cy="669025"/>
          </a:xfrm>
        </p:grpSpPr>
        <p:sp>
          <p:nvSpPr>
            <p:cNvPr id="450" name="Google Shape;450;p43"/>
            <p:cNvSpPr/>
            <p:nvPr/>
          </p:nvSpPr>
          <p:spPr>
            <a:xfrm>
              <a:off x="434975" y="2574275"/>
              <a:ext cx="763950" cy="669025"/>
            </a:xfrm>
            <a:custGeom>
              <a:avLst/>
              <a:gdLst/>
              <a:ahLst/>
              <a:cxnLst/>
              <a:rect l="l" t="t" r="r" b="b"/>
              <a:pathLst>
                <a:path w="30558" h="26761" extrusionOk="0">
                  <a:moveTo>
                    <a:pt x="22286" y="2315"/>
                  </a:moveTo>
                  <a:cubicBezTo>
                    <a:pt x="22287" y="2315"/>
                    <a:pt x="22289" y="2316"/>
                    <a:pt x="22292" y="2316"/>
                  </a:cubicBezTo>
                  <a:cubicBezTo>
                    <a:pt x="22295" y="2319"/>
                    <a:pt x="22296" y="2321"/>
                    <a:pt x="22300" y="2322"/>
                  </a:cubicBezTo>
                  <a:lnTo>
                    <a:pt x="22308" y="2329"/>
                  </a:lnTo>
                  <a:cubicBezTo>
                    <a:pt x="22311" y="2334"/>
                    <a:pt x="22314" y="2338"/>
                    <a:pt x="22315" y="2342"/>
                  </a:cubicBezTo>
                  <a:cubicBezTo>
                    <a:pt x="22316" y="2345"/>
                    <a:pt x="22318" y="2350"/>
                    <a:pt x="22318" y="2353"/>
                  </a:cubicBezTo>
                  <a:cubicBezTo>
                    <a:pt x="22303" y="2352"/>
                    <a:pt x="22287" y="2352"/>
                    <a:pt x="22272" y="2352"/>
                  </a:cubicBezTo>
                  <a:cubicBezTo>
                    <a:pt x="22256" y="2352"/>
                    <a:pt x="22240" y="2352"/>
                    <a:pt x="22224" y="2353"/>
                  </a:cubicBezTo>
                  <a:cubicBezTo>
                    <a:pt x="22224" y="2350"/>
                    <a:pt x="22224" y="2344"/>
                    <a:pt x="22222" y="2341"/>
                  </a:cubicBezTo>
                  <a:lnTo>
                    <a:pt x="22229" y="2334"/>
                  </a:lnTo>
                  <a:cubicBezTo>
                    <a:pt x="22237" y="2328"/>
                    <a:pt x="22244" y="2324"/>
                    <a:pt x="22251" y="2321"/>
                  </a:cubicBezTo>
                  <a:cubicBezTo>
                    <a:pt x="22258" y="2319"/>
                    <a:pt x="22264" y="2316"/>
                    <a:pt x="22271" y="2315"/>
                  </a:cubicBezTo>
                  <a:close/>
                  <a:moveTo>
                    <a:pt x="20715" y="6184"/>
                  </a:moveTo>
                  <a:cubicBezTo>
                    <a:pt x="20716" y="6184"/>
                    <a:pt x="20716" y="6185"/>
                    <a:pt x="20716" y="6187"/>
                  </a:cubicBezTo>
                  <a:lnTo>
                    <a:pt x="20714" y="6187"/>
                  </a:lnTo>
                  <a:cubicBezTo>
                    <a:pt x="20714" y="6185"/>
                    <a:pt x="20715" y="6184"/>
                    <a:pt x="20715" y="6184"/>
                  </a:cubicBezTo>
                  <a:close/>
                  <a:moveTo>
                    <a:pt x="20733" y="6178"/>
                  </a:moveTo>
                  <a:cubicBezTo>
                    <a:pt x="20734" y="6178"/>
                    <a:pt x="20735" y="6179"/>
                    <a:pt x="20735" y="6180"/>
                  </a:cubicBezTo>
                  <a:lnTo>
                    <a:pt x="20735" y="6180"/>
                  </a:lnTo>
                  <a:cubicBezTo>
                    <a:pt x="20735" y="6180"/>
                    <a:pt x="20735" y="6180"/>
                    <a:pt x="20735" y="6180"/>
                  </a:cubicBezTo>
                  <a:cubicBezTo>
                    <a:pt x="20735" y="6180"/>
                    <a:pt x="20735" y="6180"/>
                    <a:pt x="20735" y="6180"/>
                  </a:cubicBezTo>
                  <a:cubicBezTo>
                    <a:pt x="20735" y="6180"/>
                    <a:pt x="20735" y="6180"/>
                    <a:pt x="20735" y="6180"/>
                  </a:cubicBezTo>
                  <a:lnTo>
                    <a:pt x="20735" y="6180"/>
                  </a:lnTo>
                  <a:cubicBezTo>
                    <a:pt x="20735" y="6180"/>
                    <a:pt x="20736" y="6180"/>
                    <a:pt x="20736" y="6180"/>
                  </a:cubicBezTo>
                  <a:lnTo>
                    <a:pt x="20736" y="6180"/>
                  </a:lnTo>
                  <a:cubicBezTo>
                    <a:pt x="20737" y="6183"/>
                    <a:pt x="20741" y="6184"/>
                    <a:pt x="20745" y="6186"/>
                  </a:cubicBezTo>
                  <a:cubicBezTo>
                    <a:pt x="20738" y="6187"/>
                    <a:pt x="20733" y="6190"/>
                    <a:pt x="20726" y="6191"/>
                  </a:cubicBezTo>
                  <a:cubicBezTo>
                    <a:pt x="20722" y="6190"/>
                    <a:pt x="20720" y="6190"/>
                    <a:pt x="20719" y="6187"/>
                  </a:cubicBezTo>
                  <a:lnTo>
                    <a:pt x="20722" y="6184"/>
                  </a:lnTo>
                  <a:lnTo>
                    <a:pt x="20733" y="6178"/>
                  </a:lnTo>
                  <a:close/>
                  <a:moveTo>
                    <a:pt x="13825" y="9623"/>
                  </a:moveTo>
                  <a:cubicBezTo>
                    <a:pt x="13818" y="9669"/>
                    <a:pt x="13811" y="9710"/>
                    <a:pt x="13804" y="9749"/>
                  </a:cubicBezTo>
                  <a:cubicBezTo>
                    <a:pt x="13712" y="10283"/>
                    <a:pt x="13575" y="10803"/>
                    <a:pt x="13443" y="11329"/>
                  </a:cubicBezTo>
                  <a:cubicBezTo>
                    <a:pt x="13327" y="11344"/>
                    <a:pt x="13211" y="11352"/>
                    <a:pt x="13095" y="11357"/>
                  </a:cubicBezTo>
                  <a:cubicBezTo>
                    <a:pt x="13095" y="10787"/>
                    <a:pt x="13096" y="10214"/>
                    <a:pt x="13098" y="9643"/>
                  </a:cubicBezTo>
                  <a:cubicBezTo>
                    <a:pt x="13341" y="9636"/>
                    <a:pt x="13582" y="9629"/>
                    <a:pt x="13825" y="9623"/>
                  </a:cubicBezTo>
                  <a:close/>
                  <a:moveTo>
                    <a:pt x="13385" y="11561"/>
                  </a:moveTo>
                  <a:lnTo>
                    <a:pt x="13096" y="12714"/>
                  </a:lnTo>
                  <a:cubicBezTo>
                    <a:pt x="13095" y="12335"/>
                    <a:pt x="13095" y="11960"/>
                    <a:pt x="13095" y="11583"/>
                  </a:cubicBezTo>
                  <a:cubicBezTo>
                    <a:pt x="13192" y="11577"/>
                    <a:pt x="13289" y="11570"/>
                    <a:pt x="13385" y="11561"/>
                  </a:cubicBezTo>
                  <a:close/>
                  <a:moveTo>
                    <a:pt x="12885" y="14549"/>
                  </a:moveTo>
                  <a:cubicBezTo>
                    <a:pt x="12886" y="14820"/>
                    <a:pt x="12886" y="15094"/>
                    <a:pt x="12890" y="15367"/>
                  </a:cubicBezTo>
                  <a:lnTo>
                    <a:pt x="12677" y="15367"/>
                  </a:lnTo>
                  <a:cubicBezTo>
                    <a:pt x="12748" y="15094"/>
                    <a:pt x="12818" y="14823"/>
                    <a:pt x="12885" y="14549"/>
                  </a:cubicBezTo>
                  <a:close/>
                  <a:moveTo>
                    <a:pt x="2231" y="19572"/>
                  </a:moveTo>
                  <a:cubicBezTo>
                    <a:pt x="2231" y="19572"/>
                    <a:pt x="2231" y="19573"/>
                    <a:pt x="2232" y="19575"/>
                  </a:cubicBezTo>
                  <a:cubicBezTo>
                    <a:pt x="2231" y="19574"/>
                    <a:pt x="2229" y="19572"/>
                    <a:pt x="2231" y="19572"/>
                  </a:cubicBezTo>
                  <a:cubicBezTo>
                    <a:pt x="2231" y="19572"/>
                    <a:pt x="2231" y="19572"/>
                    <a:pt x="2231" y="19572"/>
                  </a:cubicBezTo>
                  <a:close/>
                  <a:moveTo>
                    <a:pt x="2250" y="19598"/>
                  </a:moveTo>
                  <a:lnTo>
                    <a:pt x="2250" y="19598"/>
                  </a:lnTo>
                  <a:cubicBezTo>
                    <a:pt x="2250" y="19598"/>
                    <a:pt x="2250" y="19599"/>
                    <a:pt x="2249" y="19600"/>
                  </a:cubicBezTo>
                  <a:lnTo>
                    <a:pt x="2250" y="19598"/>
                  </a:lnTo>
                  <a:close/>
                  <a:moveTo>
                    <a:pt x="2222" y="19668"/>
                  </a:moveTo>
                  <a:cubicBezTo>
                    <a:pt x="2219" y="19669"/>
                    <a:pt x="2217" y="19669"/>
                    <a:pt x="2217" y="19669"/>
                  </a:cubicBezTo>
                  <a:cubicBezTo>
                    <a:pt x="2217" y="19669"/>
                    <a:pt x="2218" y="19669"/>
                    <a:pt x="2222" y="19668"/>
                  </a:cubicBezTo>
                  <a:close/>
                  <a:moveTo>
                    <a:pt x="2202" y="19558"/>
                  </a:moveTo>
                  <a:lnTo>
                    <a:pt x="2202" y="19559"/>
                  </a:lnTo>
                  <a:lnTo>
                    <a:pt x="2210" y="19559"/>
                  </a:lnTo>
                  <a:lnTo>
                    <a:pt x="2213" y="19561"/>
                  </a:lnTo>
                  <a:cubicBezTo>
                    <a:pt x="2215" y="19561"/>
                    <a:pt x="2218" y="19564"/>
                    <a:pt x="2218" y="19564"/>
                  </a:cubicBezTo>
                  <a:lnTo>
                    <a:pt x="2215" y="19564"/>
                  </a:lnTo>
                  <a:cubicBezTo>
                    <a:pt x="2216" y="19565"/>
                    <a:pt x="2220" y="19567"/>
                    <a:pt x="2222" y="19567"/>
                  </a:cubicBezTo>
                  <a:cubicBezTo>
                    <a:pt x="2222" y="19567"/>
                    <a:pt x="2222" y="19567"/>
                    <a:pt x="2222" y="19567"/>
                  </a:cubicBezTo>
                  <a:cubicBezTo>
                    <a:pt x="2222" y="19567"/>
                    <a:pt x="2223" y="19567"/>
                    <a:pt x="2223" y="19568"/>
                  </a:cubicBezTo>
                  <a:lnTo>
                    <a:pt x="2231" y="19575"/>
                  </a:lnTo>
                  <a:cubicBezTo>
                    <a:pt x="2235" y="19581"/>
                    <a:pt x="2238" y="19587"/>
                    <a:pt x="2239" y="19593"/>
                  </a:cubicBezTo>
                  <a:cubicBezTo>
                    <a:pt x="2239" y="19594"/>
                    <a:pt x="2239" y="19596"/>
                    <a:pt x="2242" y="19597"/>
                  </a:cubicBezTo>
                  <a:lnTo>
                    <a:pt x="2242" y="19600"/>
                  </a:lnTo>
                  <a:lnTo>
                    <a:pt x="2242" y="19601"/>
                  </a:lnTo>
                  <a:lnTo>
                    <a:pt x="2242" y="19603"/>
                  </a:lnTo>
                  <a:cubicBezTo>
                    <a:pt x="2242" y="19605"/>
                    <a:pt x="2241" y="19607"/>
                    <a:pt x="2240" y="19607"/>
                  </a:cubicBezTo>
                  <a:cubicBezTo>
                    <a:pt x="2239" y="19607"/>
                    <a:pt x="2239" y="19606"/>
                    <a:pt x="2239" y="19606"/>
                  </a:cubicBezTo>
                  <a:cubicBezTo>
                    <a:pt x="2229" y="19624"/>
                    <a:pt x="2220" y="19645"/>
                    <a:pt x="2218" y="19667"/>
                  </a:cubicBezTo>
                  <a:lnTo>
                    <a:pt x="2216" y="19667"/>
                  </a:lnTo>
                  <a:cubicBezTo>
                    <a:pt x="2209" y="19667"/>
                    <a:pt x="2200" y="19668"/>
                    <a:pt x="2193" y="19668"/>
                  </a:cubicBezTo>
                  <a:cubicBezTo>
                    <a:pt x="2191" y="19669"/>
                    <a:pt x="2181" y="19669"/>
                    <a:pt x="2174" y="19669"/>
                  </a:cubicBezTo>
                  <a:cubicBezTo>
                    <a:pt x="2173" y="19668"/>
                    <a:pt x="2173" y="19667"/>
                    <a:pt x="2171" y="19665"/>
                  </a:cubicBezTo>
                  <a:cubicBezTo>
                    <a:pt x="2168" y="19661"/>
                    <a:pt x="2167" y="19655"/>
                    <a:pt x="2167" y="19653"/>
                  </a:cubicBezTo>
                  <a:lnTo>
                    <a:pt x="2167" y="19652"/>
                  </a:lnTo>
                  <a:cubicBezTo>
                    <a:pt x="2167" y="19652"/>
                    <a:pt x="2167" y="19653"/>
                    <a:pt x="2166" y="19653"/>
                  </a:cubicBezTo>
                  <a:cubicBezTo>
                    <a:pt x="2166" y="19653"/>
                    <a:pt x="2165" y="19651"/>
                    <a:pt x="2165" y="19646"/>
                  </a:cubicBezTo>
                  <a:lnTo>
                    <a:pt x="2165" y="19645"/>
                  </a:lnTo>
                  <a:cubicBezTo>
                    <a:pt x="2165" y="19640"/>
                    <a:pt x="2164" y="19639"/>
                    <a:pt x="2164" y="19639"/>
                  </a:cubicBezTo>
                  <a:lnTo>
                    <a:pt x="2164" y="19639"/>
                  </a:lnTo>
                  <a:lnTo>
                    <a:pt x="2165" y="19640"/>
                  </a:lnTo>
                  <a:lnTo>
                    <a:pt x="2165" y="19624"/>
                  </a:lnTo>
                  <a:cubicBezTo>
                    <a:pt x="2165" y="19625"/>
                    <a:pt x="2165" y="19625"/>
                    <a:pt x="2165" y="19625"/>
                  </a:cubicBezTo>
                  <a:cubicBezTo>
                    <a:pt x="2165" y="19625"/>
                    <a:pt x="2165" y="19616"/>
                    <a:pt x="2167" y="19611"/>
                  </a:cubicBezTo>
                  <a:cubicBezTo>
                    <a:pt x="2167" y="19610"/>
                    <a:pt x="2171" y="19600"/>
                    <a:pt x="2174" y="19593"/>
                  </a:cubicBezTo>
                  <a:cubicBezTo>
                    <a:pt x="2175" y="19588"/>
                    <a:pt x="2178" y="19587"/>
                    <a:pt x="2180" y="19582"/>
                  </a:cubicBezTo>
                  <a:cubicBezTo>
                    <a:pt x="2181" y="19581"/>
                    <a:pt x="2183" y="19577"/>
                    <a:pt x="2183" y="19575"/>
                  </a:cubicBezTo>
                  <a:cubicBezTo>
                    <a:pt x="2187" y="19572"/>
                    <a:pt x="2190" y="19569"/>
                    <a:pt x="2193" y="19567"/>
                  </a:cubicBezTo>
                  <a:cubicBezTo>
                    <a:pt x="2194" y="19565"/>
                    <a:pt x="2196" y="19565"/>
                    <a:pt x="2196" y="19564"/>
                  </a:cubicBezTo>
                  <a:lnTo>
                    <a:pt x="2194" y="19564"/>
                  </a:lnTo>
                  <a:cubicBezTo>
                    <a:pt x="2196" y="19564"/>
                    <a:pt x="2196" y="19564"/>
                    <a:pt x="2196" y="19561"/>
                  </a:cubicBezTo>
                  <a:lnTo>
                    <a:pt x="2196" y="19561"/>
                  </a:lnTo>
                  <a:lnTo>
                    <a:pt x="2194" y="19564"/>
                  </a:lnTo>
                  <a:cubicBezTo>
                    <a:pt x="2193" y="19564"/>
                    <a:pt x="2193" y="19564"/>
                    <a:pt x="2196" y="19561"/>
                  </a:cubicBezTo>
                  <a:cubicBezTo>
                    <a:pt x="2196" y="19561"/>
                    <a:pt x="2197" y="19561"/>
                    <a:pt x="2200" y="19559"/>
                  </a:cubicBezTo>
                  <a:lnTo>
                    <a:pt x="2202" y="19558"/>
                  </a:lnTo>
                  <a:close/>
                  <a:moveTo>
                    <a:pt x="4520" y="23465"/>
                  </a:moveTo>
                  <a:lnTo>
                    <a:pt x="4520" y="23471"/>
                  </a:lnTo>
                  <a:cubicBezTo>
                    <a:pt x="4518" y="23468"/>
                    <a:pt x="4520" y="23466"/>
                    <a:pt x="4520" y="23465"/>
                  </a:cubicBezTo>
                  <a:close/>
                  <a:moveTo>
                    <a:pt x="4536" y="23465"/>
                  </a:moveTo>
                  <a:cubicBezTo>
                    <a:pt x="4537" y="23465"/>
                    <a:pt x="4537" y="23465"/>
                    <a:pt x="4536" y="23466"/>
                  </a:cubicBezTo>
                  <a:cubicBezTo>
                    <a:pt x="4534" y="23468"/>
                    <a:pt x="4531" y="23472"/>
                    <a:pt x="4530" y="23473"/>
                  </a:cubicBezTo>
                  <a:lnTo>
                    <a:pt x="4528" y="23475"/>
                  </a:lnTo>
                  <a:cubicBezTo>
                    <a:pt x="4533" y="23468"/>
                    <a:pt x="4536" y="23465"/>
                    <a:pt x="4536" y="23465"/>
                  </a:cubicBezTo>
                  <a:close/>
                  <a:moveTo>
                    <a:pt x="4518" y="23466"/>
                  </a:moveTo>
                  <a:cubicBezTo>
                    <a:pt x="4515" y="23475"/>
                    <a:pt x="4514" y="23487"/>
                    <a:pt x="4508" y="23497"/>
                  </a:cubicBezTo>
                  <a:cubicBezTo>
                    <a:pt x="4506" y="23500"/>
                    <a:pt x="4503" y="23502"/>
                    <a:pt x="4501" y="23504"/>
                  </a:cubicBezTo>
                  <a:lnTo>
                    <a:pt x="4501" y="23504"/>
                  </a:lnTo>
                  <a:cubicBezTo>
                    <a:pt x="4501" y="23504"/>
                    <a:pt x="4501" y="23504"/>
                    <a:pt x="4501" y="23504"/>
                  </a:cubicBezTo>
                  <a:lnTo>
                    <a:pt x="4501" y="23504"/>
                  </a:lnTo>
                  <a:cubicBezTo>
                    <a:pt x="4501" y="23504"/>
                    <a:pt x="4500" y="23505"/>
                    <a:pt x="4500" y="23505"/>
                  </a:cubicBezTo>
                  <a:lnTo>
                    <a:pt x="4500" y="23505"/>
                  </a:lnTo>
                  <a:cubicBezTo>
                    <a:pt x="4500" y="23505"/>
                    <a:pt x="4500" y="23505"/>
                    <a:pt x="4500" y="23505"/>
                  </a:cubicBezTo>
                  <a:lnTo>
                    <a:pt x="4500" y="23505"/>
                  </a:lnTo>
                  <a:cubicBezTo>
                    <a:pt x="4499" y="23507"/>
                    <a:pt x="4497" y="23509"/>
                    <a:pt x="4494" y="23510"/>
                  </a:cubicBezTo>
                  <a:cubicBezTo>
                    <a:pt x="4492" y="23511"/>
                    <a:pt x="4492" y="23511"/>
                    <a:pt x="4491" y="23511"/>
                  </a:cubicBezTo>
                  <a:cubicBezTo>
                    <a:pt x="4491" y="23511"/>
                    <a:pt x="4489" y="23511"/>
                    <a:pt x="4489" y="23514"/>
                  </a:cubicBezTo>
                  <a:cubicBezTo>
                    <a:pt x="4483" y="23511"/>
                    <a:pt x="4479" y="23508"/>
                    <a:pt x="4475" y="23504"/>
                  </a:cubicBezTo>
                  <a:lnTo>
                    <a:pt x="4467" y="23497"/>
                  </a:lnTo>
                  <a:cubicBezTo>
                    <a:pt x="4472" y="23494"/>
                    <a:pt x="4476" y="23488"/>
                    <a:pt x="4479" y="23482"/>
                  </a:cubicBezTo>
                  <a:cubicBezTo>
                    <a:pt x="4482" y="23481"/>
                    <a:pt x="4483" y="23481"/>
                    <a:pt x="4483" y="23479"/>
                  </a:cubicBezTo>
                  <a:cubicBezTo>
                    <a:pt x="4489" y="23475"/>
                    <a:pt x="4494" y="23473"/>
                    <a:pt x="4499" y="23471"/>
                  </a:cubicBezTo>
                  <a:lnTo>
                    <a:pt x="4501" y="23471"/>
                  </a:lnTo>
                  <a:cubicBezTo>
                    <a:pt x="4507" y="23468"/>
                    <a:pt x="4512" y="23466"/>
                    <a:pt x="4518" y="23466"/>
                  </a:cubicBezTo>
                  <a:close/>
                  <a:moveTo>
                    <a:pt x="13123" y="1"/>
                  </a:moveTo>
                  <a:cubicBezTo>
                    <a:pt x="13067" y="1"/>
                    <a:pt x="13011" y="37"/>
                    <a:pt x="13009" y="108"/>
                  </a:cubicBezTo>
                  <a:cubicBezTo>
                    <a:pt x="12993" y="794"/>
                    <a:pt x="12979" y="1480"/>
                    <a:pt x="12964" y="2167"/>
                  </a:cubicBezTo>
                  <a:cubicBezTo>
                    <a:pt x="12698" y="2183"/>
                    <a:pt x="12431" y="2205"/>
                    <a:pt x="12165" y="2235"/>
                  </a:cubicBezTo>
                  <a:cubicBezTo>
                    <a:pt x="12028" y="2251"/>
                    <a:pt x="12022" y="2459"/>
                    <a:pt x="12151" y="2459"/>
                  </a:cubicBezTo>
                  <a:cubicBezTo>
                    <a:pt x="12156" y="2459"/>
                    <a:pt x="12161" y="2459"/>
                    <a:pt x="12165" y="2458"/>
                  </a:cubicBezTo>
                  <a:cubicBezTo>
                    <a:pt x="12429" y="2428"/>
                    <a:pt x="12695" y="2406"/>
                    <a:pt x="12958" y="2389"/>
                  </a:cubicBezTo>
                  <a:lnTo>
                    <a:pt x="12958" y="2389"/>
                  </a:lnTo>
                  <a:cubicBezTo>
                    <a:pt x="12948" y="2889"/>
                    <a:pt x="12940" y="3389"/>
                    <a:pt x="12931" y="3889"/>
                  </a:cubicBezTo>
                  <a:cubicBezTo>
                    <a:pt x="12769" y="3928"/>
                    <a:pt x="12603" y="3962"/>
                    <a:pt x="12441" y="4001"/>
                  </a:cubicBezTo>
                  <a:cubicBezTo>
                    <a:pt x="12310" y="4031"/>
                    <a:pt x="12352" y="4219"/>
                    <a:pt x="12472" y="4219"/>
                  </a:cubicBezTo>
                  <a:cubicBezTo>
                    <a:pt x="12481" y="4219"/>
                    <a:pt x="12490" y="4218"/>
                    <a:pt x="12500" y="4215"/>
                  </a:cubicBezTo>
                  <a:cubicBezTo>
                    <a:pt x="12644" y="4182"/>
                    <a:pt x="12786" y="4153"/>
                    <a:pt x="12928" y="4120"/>
                  </a:cubicBezTo>
                  <a:lnTo>
                    <a:pt x="12928" y="4120"/>
                  </a:lnTo>
                  <a:cubicBezTo>
                    <a:pt x="12918" y="4716"/>
                    <a:pt x="12909" y="5313"/>
                    <a:pt x="12902" y="5907"/>
                  </a:cubicBezTo>
                  <a:cubicBezTo>
                    <a:pt x="12679" y="5909"/>
                    <a:pt x="12454" y="5917"/>
                    <a:pt x="12232" y="5938"/>
                  </a:cubicBezTo>
                  <a:cubicBezTo>
                    <a:pt x="12094" y="5949"/>
                    <a:pt x="12089" y="6162"/>
                    <a:pt x="12220" y="6162"/>
                  </a:cubicBezTo>
                  <a:cubicBezTo>
                    <a:pt x="12224" y="6162"/>
                    <a:pt x="12228" y="6161"/>
                    <a:pt x="12232" y="6161"/>
                  </a:cubicBezTo>
                  <a:cubicBezTo>
                    <a:pt x="12454" y="6139"/>
                    <a:pt x="12676" y="6129"/>
                    <a:pt x="12899" y="6129"/>
                  </a:cubicBezTo>
                  <a:cubicBezTo>
                    <a:pt x="12892" y="6752"/>
                    <a:pt x="12885" y="7374"/>
                    <a:pt x="12879" y="7998"/>
                  </a:cubicBezTo>
                  <a:cubicBezTo>
                    <a:pt x="12660" y="8024"/>
                    <a:pt x="12442" y="8054"/>
                    <a:pt x="12226" y="8098"/>
                  </a:cubicBezTo>
                  <a:cubicBezTo>
                    <a:pt x="12092" y="8125"/>
                    <a:pt x="12139" y="8316"/>
                    <a:pt x="12262" y="8316"/>
                  </a:cubicBezTo>
                  <a:cubicBezTo>
                    <a:pt x="12270" y="8316"/>
                    <a:pt x="12278" y="8315"/>
                    <a:pt x="12286" y="8314"/>
                  </a:cubicBezTo>
                  <a:cubicBezTo>
                    <a:pt x="12482" y="8273"/>
                    <a:pt x="12679" y="8246"/>
                    <a:pt x="12879" y="8222"/>
                  </a:cubicBezTo>
                  <a:lnTo>
                    <a:pt x="12879" y="8222"/>
                  </a:lnTo>
                  <a:cubicBezTo>
                    <a:pt x="12874" y="8623"/>
                    <a:pt x="12874" y="9024"/>
                    <a:pt x="12873" y="9424"/>
                  </a:cubicBezTo>
                  <a:cubicBezTo>
                    <a:pt x="12664" y="9430"/>
                    <a:pt x="12455" y="9434"/>
                    <a:pt x="12247" y="9442"/>
                  </a:cubicBezTo>
                  <a:cubicBezTo>
                    <a:pt x="12105" y="9446"/>
                    <a:pt x="12103" y="9665"/>
                    <a:pt x="12243" y="9665"/>
                  </a:cubicBezTo>
                  <a:cubicBezTo>
                    <a:pt x="12244" y="9665"/>
                    <a:pt x="12245" y="9665"/>
                    <a:pt x="12247" y="9665"/>
                  </a:cubicBezTo>
                  <a:cubicBezTo>
                    <a:pt x="12455" y="9659"/>
                    <a:pt x="12663" y="9655"/>
                    <a:pt x="12871" y="9648"/>
                  </a:cubicBezTo>
                  <a:lnTo>
                    <a:pt x="12871" y="9648"/>
                  </a:lnTo>
                  <a:cubicBezTo>
                    <a:pt x="12870" y="9930"/>
                    <a:pt x="12867" y="10214"/>
                    <a:pt x="12867" y="10497"/>
                  </a:cubicBezTo>
                  <a:lnTo>
                    <a:pt x="12867" y="11360"/>
                  </a:lnTo>
                  <a:cubicBezTo>
                    <a:pt x="12692" y="11360"/>
                    <a:pt x="12516" y="11352"/>
                    <a:pt x="12341" y="11332"/>
                  </a:cubicBezTo>
                  <a:cubicBezTo>
                    <a:pt x="12338" y="11332"/>
                    <a:pt x="12335" y="11332"/>
                    <a:pt x="12332" y="11332"/>
                  </a:cubicBezTo>
                  <a:cubicBezTo>
                    <a:pt x="12276" y="11332"/>
                    <a:pt x="12228" y="11392"/>
                    <a:pt x="12228" y="11445"/>
                  </a:cubicBezTo>
                  <a:cubicBezTo>
                    <a:pt x="12228" y="11510"/>
                    <a:pt x="12279" y="11550"/>
                    <a:pt x="12341" y="11557"/>
                  </a:cubicBezTo>
                  <a:cubicBezTo>
                    <a:pt x="12516" y="11577"/>
                    <a:pt x="12692" y="11583"/>
                    <a:pt x="12867" y="11583"/>
                  </a:cubicBezTo>
                  <a:cubicBezTo>
                    <a:pt x="12867" y="12050"/>
                    <a:pt x="12867" y="12515"/>
                    <a:pt x="12870" y="12983"/>
                  </a:cubicBezTo>
                  <a:cubicBezTo>
                    <a:pt x="12415" y="12996"/>
                    <a:pt x="11961" y="13014"/>
                    <a:pt x="11507" y="13030"/>
                  </a:cubicBezTo>
                  <a:cubicBezTo>
                    <a:pt x="11478" y="12891"/>
                    <a:pt x="11444" y="12753"/>
                    <a:pt x="11403" y="12617"/>
                  </a:cubicBezTo>
                  <a:cubicBezTo>
                    <a:pt x="11387" y="12562"/>
                    <a:pt x="11344" y="12539"/>
                    <a:pt x="11300" y="12539"/>
                  </a:cubicBezTo>
                  <a:cubicBezTo>
                    <a:pt x="11232" y="12539"/>
                    <a:pt x="11163" y="12594"/>
                    <a:pt x="11188" y="12677"/>
                  </a:cubicBezTo>
                  <a:cubicBezTo>
                    <a:pt x="11225" y="12796"/>
                    <a:pt x="11255" y="12917"/>
                    <a:pt x="11283" y="13037"/>
                  </a:cubicBezTo>
                  <a:cubicBezTo>
                    <a:pt x="10735" y="13057"/>
                    <a:pt x="10188" y="13076"/>
                    <a:pt x="9640" y="13098"/>
                  </a:cubicBezTo>
                  <a:lnTo>
                    <a:pt x="9640" y="12896"/>
                  </a:lnTo>
                  <a:cubicBezTo>
                    <a:pt x="9640" y="12825"/>
                    <a:pt x="9584" y="12789"/>
                    <a:pt x="9528" y="12789"/>
                  </a:cubicBezTo>
                  <a:cubicBezTo>
                    <a:pt x="9473" y="12789"/>
                    <a:pt x="9417" y="12825"/>
                    <a:pt x="9417" y="12896"/>
                  </a:cubicBezTo>
                  <a:lnTo>
                    <a:pt x="9417" y="13108"/>
                  </a:lnTo>
                  <a:cubicBezTo>
                    <a:pt x="8837" y="13134"/>
                    <a:pt x="8257" y="13163"/>
                    <a:pt x="7677" y="13192"/>
                  </a:cubicBezTo>
                  <a:cubicBezTo>
                    <a:pt x="7658" y="13030"/>
                    <a:pt x="7639" y="12867"/>
                    <a:pt x="7626" y="12704"/>
                  </a:cubicBezTo>
                  <a:cubicBezTo>
                    <a:pt x="7621" y="12633"/>
                    <a:pt x="7563" y="12597"/>
                    <a:pt x="7507" y="12597"/>
                  </a:cubicBezTo>
                  <a:cubicBezTo>
                    <a:pt x="7452" y="12597"/>
                    <a:pt x="7399" y="12633"/>
                    <a:pt x="7405" y="12704"/>
                  </a:cubicBezTo>
                  <a:cubicBezTo>
                    <a:pt x="7416" y="12870"/>
                    <a:pt x="7434" y="13036"/>
                    <a:pt x="7455" y="13201"/>
                  </a:cubicBezTo>
                  <a:cubicBezTo>
                    <a:pt x="7235" y="13211"/>
                    <a:pt x="7018" y="13221"/>
                    <a:pt x="6799" y="13231"/>
                  </a:cubicBezTo>
                  <a:cubicBezTo>
                    <a:pt x="6522" y="13246"/>
                    <a:pt x="6242" y="13262"/>
                    <a:pt x="5965" y="13279"/>
                  </a:cubicBezTo>
                  <a:lnTo>
                    <a:pt x="5937" y="12888"/>
                  </a:lnTo>
                  <a:cubicBezTo>
                    <a:pt x="5935" y="12827"/>
                    <a:pt x="5890" y="12775"/>
                    <a:pt x="5826" y="12775"/>
                  </a:cubicBezTo>
                  <a:cubicBezTo>
                    <a:pt x="5768" y="12775"/>
                    <a:pt x="5710" y="12825"/>
                    <a:pt x="5713" y="12888"/>
                  </a:cubicBezTo>
                  <a:cubicBezTo>
                    <a:pt x="5723" y="13021"/>
                    <a:pt x="5732" y="13157"/>
                    <a:pt x="5740" y="13291"/>
                  </a:cubicBezTo>
                  <a:cubicBezTo>
                    <a:pt x="5223" y="13320"/>
                    <a:pt x="4704" y="13353"/>
                    <a:pt x="4186" y="13385"/>
                  </a:cubicBezTo>
                  <a:cubicBezTo>
                    <a:pt x="4182" y="13323"/>
                    <a:pt x="4179" y="13259"/>
                    <a:pt x="4179" y="13195"/>
                  </a:cubicBezTo>
                  <a:cubicBezTo>
                    <a:pt x="4178" y="13123"/>
                    <a:pt x="4121" y="13087"/>
                    <a:pt x="4066" y="13087"/>
                  </a:cubicBezTo>
                  <a:cubicBezTo>
                    <a:pt x="4010" y="13087"/>
                    <a:pt x="3955" y="13123"/>
                    <a:pt x="3956" y="13195"/>
                  </a:cubicBezTo>
                  <a:cubicBezTo>
                    <a:pt x="3956" y="13262"/>
                    <a:pt x="3962" y="13331"/>
                    <a:pt x="3964" y="13398"/>
                  </a:cubicBezTo>
                  <a:cubicBezTo>
                    <a:pt x="3535" y="13426"/>
                    <a:pt x="3108" y="13455"/>
                    <a:pt x="2679" y="13485"/>
                  </a:cubicBezTo>
                  <a:cubicBezTo>
                    <a:pt x="2671" y="13325"/>
                    <a:pt x="2673" y="13165"/>
                    <a:pt x="2683" y="13005"/>
                  </a:cubicBezTo>
                  <a:cubicBezTo>
                    <a:pt x="2689" y="12946"/>
                    <a:pt x="2629" y="12892"/>
                    <a:pt x="2571" y="12892"/>
                  </a:cubicBezTo>
                  <a:cubicBezTo>
                    <a:pt x="2507" y="12892"/>
                    <a:pt x="2464" y="12943"/>
                    <a:pt x="2458" y="13005"/>
                  </a:cubicBezTo>
                  <a:cubicBezTo>
                    <a:pt x="2447" y="13170"/>
                    <a:pt x="2447" y="13337"/>
                    <a:pt x="2454" y="13501"/>
                  </a:cubicBezTo>
                  <a:cubicBezTo>
                    <a:pt x="1683" y="13556"/>
                    <a:pt x="914" y="13613"/>
                    <a:pt x="144" y="13673"/>
                  </a:cubicBezTo>
                  <a:cubicBezTo>
                    <a:pt x="5" y="13685"/>
                    <a:pt x="1" y="13897"/>
                    <a:pt x="133" y="13897"/>
                  </a:cubicBezTo>
                  <a:cubicBezTo>
                    <a:pt x="136" y="13897"/>
                    <a:pt x="140" y="13897"/>
                    <a:pt x="144" y="13897"/>
                  </a:cubicBezTo>
                  <a:cubicBezTo>
                    <a:pt x="920" y="13834"/>
                    <a:pt x="1696" y="13779"/>
                    <a:pt x="2471" y="13723"/>
                  </a:cubicBezTo>
                  <a:cubicBezTo>
                    <a:pt x="2484" y="13847"/>
                    <a:pt x="2502" y="13975"/>
                    <a:pt x="2528" y="14098"/>
                  </a:cubicBezTo>
                  <a:cubicBezTo>
                    <a:pt x="2539" y="14148"/>
                    <a:pt x="2588" y="14178"/>
                    <a:pt x="2637" y="14178"/>
                  </a:cubicBezTo>
                  <a:cubicBezTo>
                    <a:pt x="2647" y="14178"/>
                    <a:pt x="2656" y="14177"/>
                    <a:pt x="2665" y="14175"/>
                  </a:cubicBezTo>
                  <a:cubicBezTo>
                    <a:pt x="2726" y="14159"/>
                    <a:pt x="2755" y="14098"/>
                    <a:pt x="2744" y="14037"/>
                  </a:cubicBezTo>
                  <a:cubicBezTo>
                    <a:pt x="2722" y="13927"/>
                    <a:pt x="2708" y="13817"/>
                    <a:pt x="2694" y="13707"/>
                  </a:cubicBezTo>
                  <a:cubicBezTo>
                    <a:pt x="3124" y="13678"/>
                    <a:pt x="3553" y="13649"/>
                    <a:pt x="3980" y="13620"/>
                  </a:cubicBezTo>
                  <a:cubicBezTo>
                    <a:pt x="4006" y="13844"/>
                    <a:pt x="4046" y="14066"/>
                    <a:pt x="4108" y="14284"/>
                  </a:cubicBezTo>
                  <a:cubicBezTo>
                    <a:pt x="4123" y="14339"/>
                    <a:pt x="4166" y="14362"/>
                    <a:pt x="4211" y="14362"/>
                  </a:cubicBezTo>
                  <a:cubicBezTo>
                    <a:pt x="4277" y="14362"/>
                    <a:pt x="4347" y="14308"/>
                    <a:pt x="4324" y="14224"/>
                  </a:cubicBezTo>
                  <a:cubicBezTo>
                    <a:pt x="4267" y="14021"/>
                    <a:pt x="4230" y="13813"/>
                    <a:pt x="4205" y="13605"/>
                  </a:cubicBezTo>
                  <a:cubicBezTo>
                    <a:pt x="4723" y="13572"/>
                    <a:pt x="5239" y="13540"/>
                    <a:pt x="5756" y="13511"/>
                  </a:cubicBezTo>
                  <a:cubicBezTo>
                    <a:pt x="5768" y="13657"/>
                    <a:pt x="5777" y="13802"/>
                    <a:pt x="5788" y="13949"/>
                  </a:cubicBezTo>
                  <a:cubicBezTo>
                    <a:pt x="5791" y="14008"/>
                    <a:pt x="5836" y="14062"/>
                    <a:pt x="5900" y="14062"/>
                  </a:cubicBezTo>
                  <a:cubicBezTo>
                    <a:pt x="5958" y="14062"/>
                    <a:pt x="6016" y="14011"/>
                    <a:pt x="6013" y="13949"/>
                  </a:cubicBezTo>
                  <a:cubicBezTo>
                    <a:pt x="6001" y="13798"/>
                    <a:pt x="5993" y="13649"/>
                    <a:pt x="5981" y="13498"/>
                  </a:cubicBezTo>
                  <a:cubicBezTo>
                    <a:pt x="6481" y="13469"/>
                    <a:pt x="6984" y="13441"/>
                    <a:pt x="7484" y="13417"/>
                  </a:cubicBezTo>
                  <a:cubicBezTo>
                    <a:pt x="7518" y="13649"/>
                    <a:pt x="7561" y="13876"/>
                    <a:pt x="7615" y="14105"/>
                  </a:cubicBezTo>
                  <a:cubicBezTo>
                    <a:pt x="7628" y="14161"/>
                    <a:pt x="7669" y="14185"/>
                    <a:pt x="7713" y="14185"/>
                  </a:cubicBezTo>
                  <a:cubicBezTo>
                    <a:pt x="7779" y="14185"/>
                    <a:pt x="7849" y="14130"/>
                    <a:pt x="7829" y="14045"/>
                  </a:cubicBezTo>
                  <a:cubicBezTo>
                    <a:pt x="7782" y="13833"/>
                    <a:pt x="7741" y="13620"/>
                    <a:pt x="7709" y="13404"/>
                  </a:cubicBezTo>
                  <a:cubicBezTo>
                    <a:pt x="8277" y="13375"/>
                    <a:pt x="8849" y="13349"/>
                    <a:pt x="9420" y="13324"/>
                  </a:cubicBezTo>
                  <a:lnTo>
                    <a:pt x="9420" y="13324"/>
                  </a:lnTo>
                  <a:cubicBezTo>
                    <a:pt x="9420" y="13617"/>
                    <a:pt x="9417" y="13911"/>
                    <a:pt x="9417" y="14205"/>
                  </a:cubicBezTo>
                  <a:cubicBezTo>
                    <a:pt x="9417" y="14277"/>
                    <a:pt x="9473" y="14313"/>
                    <a:pt x="9528" y="14313"/>
                  </a:cubicBezTo>
                  <a:cubicBezTo>
                    <a:pt x="9584" y="14313"/>
                    <a:pt x="9640" y="14277"/>
                    <a:pt x="9640" y="14205"/>
                  </a:cubicBezTo>
                  <a:cubicBezTo>
                    <a:pt x="9640" y="13908"/>
                    <a:pt x="9642" y="13611"/>
                    <a:pt x="9642" y="13314"/>
                  </a:cubicBezTo>
                  <a:cubicBezTo>
                    <a:pt x="10203" y="13291"/>
                    <a:pt x="10764" y="13269"/>
                    <a:pt x="11323" y="13250"/>
                  </a:cubicBezTo>
                  <a:cubicBezTo>
                    <a:pt x="11371" y="13524"/>
                    <a:pt x="11399" y="13804"/>
                    <a:pt x="11400" y="14085"/>
                  </a:cubicBezTo>
                  <a:cubicBezTo>
                    <a:pt x="11400" y="14157"/>
                    <a:pt x="11456" y="14193"/>
                    <a:pt x="11512" y="14193"/>
                  </a:cubicBezTo>
                  <a:cubicBezTo>
                    <a:pt x="11567" y="14193"/>
                    <a:pt x="11623" y="14157"/>
                    <a:pt x="11623" y="14085"/>
                  </a:cubicBezTo>
                  <a:cubicBezTo>
                    <a:pt x="11623" y="13802"/>
                    <a:pt x="11596" y="13520"/>
                    <a:pt x="11551" y="13240"/>
                  </a:cubicBezTo>
                  <a:lnTo>
                    <a:pt x="11980" y="13224"/>
                  </a:lnTo>
                  <a:cubicBezTo>
                    <a:pt x="12277" y="13215"/>
                    <a:pt x="12576" y="13208"/>
                    <a:pt x="12873" y="13198"/>
                  </a:cubicBezTo>
                  <a:cubicBezTo>
                    <a:pt x="12873" y="13325"/>
                    <a:pt x="12874" y="13455"/>
                    <a:pt x="12874" y="13581"/>
                  </a:cubicBezTo>
                  <a:cubicBezTo>
                    <a:pt x="12866" y="13615"/>
                    <a:pt x="12857" y="13650"/>
                    <a:pt x="12850" y="13686"/>
                  </a:cubicBezTo>
                  <a:cubicBezTo>
                    <a:pt x="12711" y="14245"/>
                    <a:pt x="12569" y="14803"/>
                    <a:pt x="12428" y="15361"/>
                  </a:cubicBezTo>
                  <a:cubicBezTo>
                    <a:pt x="12364" y="15388"/>
                    <a:pt x="12350" y="15473"/>
                    <a:pt x="12386" y="15528"/>
                  </a:cubicBezTo>
                  <a:cubicBezTo>
                    <a:pt x="12341" y="15702"/>
                    <a:pt x="12297" y="15876"/>
                    <a:pt x="12251" y="16047"/>
                  </a:cubicBezTo>
                  <a:cubicBezTo>
                    <a:pt x="12147" y="16453"/>
                    <a:pt x="12063" y="16967"/>
                    <a:pt x="11762" y="17282"/>
                  </a:cubicBezTo>
                  <a:cubicBezTo>
                    <a:pt x="11751" y="17292"/>
                    <a:pt x="11739" y="17301"/>
                    <a:pt x="11728" y="17312"/>
                  </a:cubicBezTo>
                  <a:cubicBezTo>
                    <a:pt x="11691" y="17241"/>
                    <a:pt x="11633" y="17185"/>
                    <a:pt x="11554" y="17163"/>
                  </a:cubicBezTo>
                  <a:cubicBezTo>
                    <a:pt x="11531" y="17157"/>
                    <a:pt x="11507" y="17154"/>
                    <a:pt x="11483" y="17154"/>
                  </a:cubicBezTo>
                  <a:cubicBezTo>
                    <a:pt x="11446" y="17154"/>
                    <a:pt x="11410" y="17161"/>
                    <a:pt x="11377" y="17173"/>
                  </a:cubicBezTo>
                  <a:cubicBezTo>
                    <a:pt x="11365" y="17170"/>
                    <a:pt x="11355" y="17167"/>
                    <a:pt x="11342" y="17167"/>
                  </a:cubicBezTo>
                  <a:cubicBezTo>
                    <a:pt x="11340" y="17167"/>
                    <a:pt x="11338" y="17167"/>
                    <a:pt x="11336" y="17167"/>
                  </a:cubicBezTo>
                  <a:cubicBezTo>
                    <a:pt x="11282" y="17167"/>
                    <a:pt x="11235" y="17219"/>
                    <a:pt x="11232" y="17270"/>
                  </a:cubicBezTo>
                  <a:cubicBezTo>
                    <a:pt x="11220" y="17282"/>
                    <a:pt x="11212" y="17293"/>
                    <a:pt x="11204" y="17306"/>
                  </a:cubicBezTo>
                  <a:cubicBezTo>
                    <a:pt x="11197" y="17299"/>
                    <a:pt x="11188" y="17296"/>
                    <a:pt x="11181" y="17289"/>
                  </a:cubicBezTo>
                  <a:cubicBezTo>
                    <a:pt x="10942" y="17066"/>
                    <a:pt x="10923" y="16698"/>
                    <a:pt x="10842" y="16400"/>
                  </a:cubicBezTo>
                  <a:cubicBezTo>
                    <a:pt x="10706" y="15906"/>
                    <a:pt x="10326" y="15531"/>
                    <a:pt x="9800" y="15499"/>
                  </a:cubicBezTo>
                  <a:cubicBezTo>
                    <a:pt x="9795" y="15498"/>
                    <a:pt x="9791" y="15498"/>
                    <a:pt x="9786" y="15498"/>
                  </a:cubicBezTo>
                  <a:cubicBezTo>
                    <a:pt x="9773" y="15498"/>
                    <a:pt x="9760" y="15500"/>
                    <a:pt x="9747" y="15500"/>
                  </a:cubicBezTo>
                  <a:cubicBezTo>
                    <a:pt x="9718" y="15426"/>
                    <a:pt x="9662" y="15361"/>
                    <a:pt x="9594" y="15319"/>
                  </a:cubicBezTo>
                  <a:cubicBezTo>
                    <a:pt x="9541" y="15288"/>
                    <a:pt x="9478" y="15269"/>
                    <a:pt x="9415" y="15269"/>
                  </a:cubicBezTo>
                  <a:cubicBezTo>
                    <a:pt x="9361" y="15269"/>
                    <a:pt x="9308" y="15283"/>
                    <a:pt x="9262" y="15313"/>
                  </a:cubicBezTo>
                  <a:cubicBezTo>
                    <a:pt x="9176" y="15370"/>
                    <a:pt x="9130" y="15467"/>
                    <a:pt x="9134" y="15568"/>
                  </a:cubicBezTo>
                  <a:cubicBezTo>
                    <a:pt x="9125" y="15596"/>
                    <a:pt x="9123" y="15626"/>
                    <a:pt x="9124" y="15655"/>
                  </a:cubicBezTo>
                  <a:cubicBezTo>
                    <a:pt x="9124" y="15661"/>
                    <a:pt x="9127" y="15667"/>
                    <a:pt x="9127" y="15673"/>
                  </a:cubicBezTo>
                  <a:cubicBezTo>
                    <a:pt x="8934" y="15796"/>
                    <a:pt x="8775" y="15978"/>
                    <a:pt x="8676" y="16197"/>
                  </a:cubicBezTo>
                  <a:cubicBezTo>
                    <a:pt x="8544" y="16493"/>
                    <a:pt x="8506" y="16818"/>
                    <a:pt x="8486" y="17138"/>
                  </a:cubicBezTo>
                  <a:cubicBezTo>
                    <a:pt x="8463" y="17525"/>
                    <a:pt x="8448" y="17915"/>
                    <a:pt x="8431" y="18305"/>
                  </a:cubicBezTo>
                  <a:cubicBezTo>
                    <a:pt x="8414" y="18705"/>
                    <a:pt x="8395" y="19105"/>
                    <a:pt x="8376" y="19507"/>
                  </a:cubicBezTo>
                  <a:cubicBezTo>
                    <a:pt x="8357" y="19885"/>
                    <a:pt x="8348" y="20270"/>
                    <a:pt x="8254" y="20639"/>
                  </a:cubicBezTo>
                  <a:cubicBezTo>
                    <a:pt x="8234" y="20719"/>
                    <a:pt x="8211" y="20794"/>
                    <a:pt x="8180" y="20865"/>
                  </a:cubicBezTo>
                  <a:cubicBezTo>
                    <a:pt x="8116" y="20768"/>
                    <a:pt x="8008" y="20706"/>
                    <a:pt x="7887" y="20697"/>
                  </a:cubicBezTo>
                  <a:cubicBezTo>
                    <a:pt x="7879" y="20697"/>
                    <a:pt x="7871" y="20696"/>
                    <a:pt x="7863" y="20696"/>
                  </a:cubicBezTo>
                  <a:cubicBezTo>
                    <a:pt x="7726" y="20696"/>
                    <a:pt x="7598" y="20787"/>
                    <a:pt x="7535" y="20907"/>
                  </a:cubicBezTo>
                  <a:cubicBezTo>
                    <a:pt x="7489" y="20993"/>
                    <a:pt x="7477" y="21087"/>
                    <a:pt x="7492" y="21179"/>
                  </a:cubicBezTo>
                  <a:cubicBezTo>
                    <a:pt x="7303" y="21055"/>
                    <a:pt x="7199" y="20793"/>
                    <a:pt x="7129" y="20596"/>
                  </a:cubicBezTo>
                  <a:cubicBezTo>
                    <a:pt x="7010" y="20261"/>
                    <a:pt x="6942" y="19907"/>
                    <a:pt x="6887" y="19558"/>
                  </a:cubicBezTo>
                  <a:cubicBezTo>
                    <a:pt x="6797" y="18963"/>
                    <a:pt x="6777" y="18363"/>
                    <a:pt x="6710" y="17767"/>
                  </a:cubicBezTo>
                  <a:cubicBezTo>
                    <a:pt x="6665" y="17377"/>
                    <a:pt x="6501" y="16934"/>
                    <a:pt x="6096" y="16827"/>
                  </a:cubicBezTo>
                  <a:cubicBezTo>
                    <a:pt x="6085" y="16812"/>
                    <a:pt x="6072" y="16798"/>
                    <a:pt x="6059" y="16785"/>
                  </a:cubicBezTo>
                  <a:cubicBezTo>
                    <a:pt x="6027" y="16733"/>
                    <a:pt x="5984" y="16683"/>
                    <a:pt x="5922" y="16683"/>
                  </a:cubicBezTo>
                  <a:cubicBezTo>
                    <a:pt x="5916" y="16683"/>
                    <a:pt x="5910" y="16684"/>
                    <a:pt x="5904" y="16684"/>
                  </a:cubicBezTo>
                  <a:cubicBezTo>
                    <a:pt x="5860" y="16669"/>
                    <a:pt x="5812" y="16660"/>
                    <a:pt x="5764" y="16660"/>
                  </a:cubicBezTo>
                  <a:cubicBezTo>
                    <a:pt x="5742" y="16660"/>
                    <a:pt x="5719" y="16661"/>
                    <a:pt x="5697" y="16666"/>
                  </a:cubicBezTo>
                  <a:cubicBezTo>
                    <a:pt x="5652" y="16673"/>
                    <a:pt x="5600" y="16690"/>
                    <a:pt x="5571" y="16727"/>
                  </a:cubicBezTo>
                  <a:cubicBezTo>
                    <a:pt x="5545" y="16760"/>
                    <a:pt x="5529" y="16798"/>
                    <a:pt x="5513" y="16835"/>
                  </a:cubicBezTo>
                  <a:cubicBezTo>
                    <a:pt x="5505" y="16854"/>
                    <a:pt x="5501" y="16871"/>
                    <a:pt x="5495" y="16892"/>
                  </a:cubicBezTo>
                  <a:cubicBezTo>
                    <a:pt x="5491" y="16898"/>
                    <a:pt x="5487" y="16905"/>
                    <a:pt x="5484" y="16909"/>
                  </a:cubicBezTo>
                  <a:cubicBezTo>
                    <a:pt x="5155" y="17103"/>
                    <a:pt x="4962" y="17521"/>
                    <a:pt x="4892" y="17901"/>
                  </a:cubicBezTo>
                  <a:cubicBezTo>
                    <a:pt x="4763" y="18617"/>
                    <a:pt x="4865" y="19364"/>
                    <a:pt x="4853" y="20087"/>
                  </a:cubicBezTo>
                  <a:cubicBezTo>
                    <a:pt x="4839" y="20886"/>
                    <a:pt x="4834" y="21689"/>
                    <a:pt x="4807" y="22488"/>
                  </a:cubicBezTo>
                  <a:cubicBezTo>
                    <a:pt x="4799" y="22705"/>
                    <a:pt x="4781" y="22933"/>
                    <a:pt x="4711" y="23142"/>
                  </a:cubicBezTo>
                  <a:cubicBezTo>
                    <a:pt x="4697" y="23133"/>
                    <a:pt x="4682" y="23126"/>
                    <a:pt x="4666" y="23118"/>
                  </a:cubicBezTo>
                  <a:cubicBezTo>
                    <a:pt x="4637" y="23099"/>
                    <a:pt x="4604" y="23088"/>
                    <a:pt x="4570" y="23081"/>
                  </a:cubicBezTo>
                  <a:cubicBezTo>
                    <a:pt x="4541" y="23074"/>
                    <a:pt x="4511" y="23070"/>
                    <a:pt x="4481" y="23070"/>
                  </a:cubicBezTo>
                  <a:cubicBezTo>
                    <a:pt x="4433" y="23070"/>
                    <a:pt x="4386" y="23079"/>
                    <a:pt x="4343" y="23097"/>
                  </a:cubicBezTo>
                  <a:cubicBezTo>
                    <a:pt x="4263" y="23128"/>
                    <a:pt x="4198" y="23178"/>
                    <a:pt x="4151" y="23250"/>
                  </a:cubicBezTo>
                  <a:cubicBezTo>
                    <a:pt x="4111" y="23314"/>
                    <a:pt x="4092" y="23392"/>
                    <a:pt x="4092" y="23468"/>
                  </a:cubicBezTo>
                  <a:cubicBezTo>
                    <a:pt x="4092" y="23569"/>
                    <a:pt x="4131" y="23662"/>
                    <a:pt x="4195" y="23736"/>
                  </a:cubicBezTo>
                  <a:cubicBezTo>
                    <a:pt x="4124" y="23761"/>
                    <a:pt x="4049" y="23773"/>
                    <a:pt x="3973" y="23773"/>
                  </a:cubicBezTo>
                  <a:cubicBezTo>
                    <a:pt x="3848" y="23773"/>
                    <a:pt x="3719" y="23740"/>
                    <a:pt x="3595" y="23675"/>
                  </a:cubicBezTo>
                  <a:cubicBezTo>
                    <a:pt x="3276" y="23505"/>
                    <a:pt x="3087" y="23178"/>
                    <a:pt x="2948" y="22857"/>
                  </a:cubicBezTo>
                  <a:cubicBezTo>
                    <a:pt x="2792" y="22501"/>
                    <a:pt x="2667" y="22128"/>
                    <a:pt x="2557" y="21756"/>
                  </a:cubicBezTo>
                  <a:cubicBezTo>
                    <a:pt x="2378" y="21154"/>
                    <a:pt x="2255" y="20539"/>
                    <a:pt x="2181" y="19916"/>
                  </a:cubicBezTo>
                  <a:lnTo>
                    <a:pt x="2181" y="19916"/>
                  </a:lnTo>
                  <a:cubicBezTo>
                    <a:pt x="2218" y="19927"/>
                    <a:pt x="2255" y="19935"/>
                    <a:pt x="2291" y="19935"/>
                  </a:cubicBezTo>
                  <a:cubicBezTo>
                    <a:pt x="2419" y="19932"/>
                    <a:pt x="2541" y="19862"/>
                    <a:pt x="2594" y="19746"/>
                  </a:cubicBezTo>
                  <a:cubicBezTo>
                    <a:pt x="2636" y="19659"/>
                    <a:pt x="2647" y="19561"/>
                    <a:pt x="2628" y="19468"/>
                  </a:cubicBezTo>
                  <a:cubicBezTo>
                    <a:pt x="2629" y="19345"/>
                    <a:pt x="2580" y="19221"/>
                    <a:pt x="2484" y="19140"/>
                  </a:cubicBezTo>
                  <a:cubicBezTo>
                    <a:pt x="2417" y="19083"/>
                    <a:pt x="2337" y="19054"/>
                    <a:pt x="2254" y="19054"/>
                  </a:cubicBezTo>
                  <a:cubicBezTo>
                    <a:pt x="2204" y="19054"/>
                    <a:pt x="2153" y="19065"/>
                    <a:pt x="2103" y="19087"/>
                  </a:cubicBezTo>
                  <a:cubicBezTo>
                    <a:pt x="2044" y="19113"/>
                    <a:pt x="1993" y="19159"/>
                    <a:pt x="1954" y="19211"/>
                  </a:cubicBezTo>
                  <a:cubicBezTo>
                    <a:pt x="1928" y="19227"/>
                    <a:pt x="1904" y="19243"/>
                    <a:pt x="1883" y="19264"/>
                  </a:cubicBezTo>
                  <a:cubicBezTo>
                    <a:pt x="1772" y="19366"/>
                    <a:pt x="1725" y="19529"/>
                    <a:pt x="1797" y="19668"/>
                  </a:cubicBezTo>
                  <a:cubicBezTo>
                    <a:pt x="1832" y="19733"/>
                    <a:pt x="1886" y="19783"/>
                    <a:pt x="1949" y="19819"/>
                  </a:cubicBezTo>
                  <a:cubicBezTo>
                    <a:pt x="2023" y="20493"/>
                    <a:pt x="2151" y="21161"/>
                    <a:pt x="2342" y="21812"/>
                  </a:cubicBezTo>
                  <a:cubicBezTo>
                    <a:pt x="2448" y="22169"/>
                    <a:pt x="2571" y="22522"/>
                    <a:pt x="2715" y="22866"/>
                  </a:cubicBezTo>
                  <a:cubicBezTo>
                    <a:pt x="2838" y="23163"/>
                    <a:pt x="2990" y="23465"/>
                    <a:pt x="3232" y="23684"/>
                  </a:cubicBezTo>
                  <a:cubicBezTo>
                    <a:pt x="3448" y="23880"/>
                    <a:pt x="3713" y="23985"/>
                    <a:pt x="3971" y="23985"/>
                  </a:cubicBezTo>
                  <a:cubicBezTo>
                    <a:pt x="4132" y="23985"/>
                    <a:pt x="4290" y="23945"/>
                    <a:pt x="4433" y="23861"/>
                  </a:cubicBezTo>
                  <a:cubicBezTo>
                    <a:pt x="4453" y="23863"/>
                    <a:pt x="4473" y="23865"/>
                    <a:pt x="4493" y="23865"/>
                  </a:cubicBezTo>
                  <a:cubicBezTo>
                    <a:pt x="4593" y="23865"/>
                    <a:pt x="4694" y="23830"/>
                    <a:pt x="4770" y="23762"/>
                  </a:cubicBezTo>
                  <a:cubicBezTo>
                    <a:pt x="4882" y="23665"/>
                    <a:pt x="4914" y="23505"/>
                    <a:pt x="4878" y="23368"/>
                  </a:cubicBezTo>
                  <a:cubicBezTo>
                    <a:pt x="4876" y="23360"/>
                    <a:pt x="4872" y="23353"/>
                    <a:pt x="4870" y="23346"/>
                  </a:cubicBezTo>
                  <a:cubicBezTo>
                    <a:pt x="5110" y="22817"/>
                    <a:pt x="5037" y="22140"/>
                    <a:pt x="5049" y="21585"/>
                  </a:cubicBezTo>
                  <a:cubicBezTo>
                    <a:pt x="5063" y="20790"/>
                    <a:pt x="5100" y="19990"/>
                    <a:pt x="5072" y="19195"/>
                  </a:cubicBezTo>
                  <a:cubicBezTo>
                    <a:pt x="5059" y="18805"/>
                    <a:pt x="5039" y="18408"/>
                    <a:pt x="5100" y="18021"/>
                  </a:cubicBezTo>
                  <a:cubicBezTo>
                    <a:pt x="5144" y="17727"/>
                    <a:pt x="5234" y="17401"/>
                    <a:pt x="5462" y="17196"/>
                  </a:cubicBezTo>
                  <a:cubicBezTo>
                    <a:pt x="5465" y="17202"/>
                    <a:pt x="5466" y="17209"/>
                    <a:pt x="5471" y="17214"/>
                  </a:cubicBezTo>
                  <a:cubicBezTo>
                    <a:pt x="5535" y="17319"/>
                    <a:pt x="5657" y="17376"/>
                    <a:pt x="5777" y="17376"/>
                  </a:cubicBezTo>
                  <a:cubicBezTo>
                    <a:pt x="5806" y="17376"/>
                    <a:pt x="5835" y="17373"/>
                    <a:pt x="5864" y="17366"/>
                  </a:cubicBezTo>
                  <a:cubicBezTo>
                    <a:pt x="5914" y="17354"/>
                    <a:pt x="5958" y="17330"/>
                    <a:pt x="5994" y="17298"/>
                  </a:cubicBezTo>
                  <a:cubicBezTo>
                    <a:pt x="6016" y="17283"/>
                    <a:pt x="6038" y="17269"/>
                    <a:pt x="6056" y="17250"/>
                  </a:cubicBezTo>
                  <a:cubicBezTo>
                    <a:pt x="6101" y="17206"/>
                    <a:pt x="6132" y="17153"/>
                    <a:pt x="6146" y="17096"/>
                  </a:cubicBezTo>
                  <a:cubicBezTo>
                    <a:pt x="6269" y="17174"/>
                    <a:pt x="6365" y="17304"/>
                    <a:pt x="6419" y="17467"/>
                  </a:cubicBezTo>
                  <a:cubicBezTo>
                    <a:pt x="6462" y="17604"/>
                    <a:pt x="6481" y="17714"/>
                    <a:pt x="6493" y="17836"/>
                  </a:cubicBezTo>
                  <a:cubicBezTo>
                    <a:pt x="6517" y="18111"/>
                    <a:pt x="6535" y="18388"/>
                    <a:pt x="6559" y="18663"/>
                  </a:cubicBezTo>
                  <a:cubicBezTo>
                    <a:pt x="6610" y="19225"/>
                    <a:pt x="6789" y="21473"/>
                    <a:pt x="7674" y="21473"/>
                  </a:cubicBezTo>
                  <a:cubicBezTo>
                    <a:pt x="7678" y="21473"/>
                    <a:pt x="7681" y="21473"/>
                    <a:pt x="7684" y="21473"/>
                  </a:cubicBezTo>
                  <a:cubicBezTo>
                    <a:pt x="7752" y="21517"/>
                    <a:pt x="7830" y="21544"/>
                    <a:pt x="7913" y="21544"/>
                  </a:cubicBezTo>
                  <a:cubicBezTo>
                    <a:pt x="7915" y="21544"/>
                    <a:pt x="7917" y="21544"/>
                    <a:pt x="7919" y="21544"/>
                  </a:cubicBezTo>
                  <a:cubicBezTo>
                    <a:pt x="8064" y="21538"/>
                    <a:pt x="8198" y="21447"/>
                    <a:pt x="8261" y="21319"/>
                  </a:cubicBezTo>
                  <a:cubicBezTo>
                    <a:pt x="8292" y="21255"/>
                    <a:pt x="8305" y="21189"/>
                    <a:pt x="8301" y="21124"/>
                  </a:cubicBezTo>
                  <a:cubicBezTo>
                    <a:pt x="8421" y="20942"/>
                    <a:pt x="8472" y="20706"/>
                    <a:pt x="8509" y="20502"/>
                  </a:cubicBezTo>
                  <a:cubicBezTo>
                    <a:pt x="8576" y="20138"/>
                    <a:pt x="8586" y="19764"/>
                    <a:pt x="8602" y="19394"/>
                  </a:cubicBezTo>
                  <a:cubicBezTo>
                    <a:pt x="8638" y="18611"/>
                    <a:pt x="8653" y="17823"/>
                    <a:pt x="8714" y="17040"/>
                  </a:cubicBezTo>
                  <a:cubicBezTo>
                    <a:pt x="8748" y="16595"/>
                    <a:pt x="8886" y="16096"/>
                    <a:pt x="9241" y="15858"/>
                  </a:cubicBezTo>
                  <a:cubicBezTo>
                    <a:pt x="9267" y="15877"/>
                    <a:pt x="9294" y="15891"/>
                    <a:pt x="9327" y="15900"/>
                  </a:cubicBezTo>
                  <a:cubicBezTo>
                    <a:pt x="9346" y="15906"/>
                    <a:pt x="9365" y="15907"/>
                    <a:pt x="9383" y="15912"/>
                  </a:cubicBezTo>
                  <a:cubicBezTo>
                    <a:pt x="9394" y="15916"/>
                    <a:pt x="9405" y="15922"/>
                    <a:pt x="9418" y="15926"/>
                  </a:cubicBezTo>
                  <a:cubicBezTo>
                    <a:pt x="9441" y="15932"/>
                    <a:pt x="9468" y="15937"/>
                    <a:pt x="9494" y="15937"/>
                  </a:cubicBezTo>
                  <a:cubicBezTo>
                    <a:pt x="9511" y="15937"/>
                    <a:pt x="9528" y="15935"/>
                    <a:pt x="9543" y="15931"/>
                  </a:cubicBezTo>
                  <a:cubicBezTo>
                    <a:pt x="9581" y="15920"/>
                    <a:pt x="9610" y="15886"/>
                    <a:pt x="9633" y="15851"/>
                  </a:cubicBezTo>
                  <a:cubicBezTo>
                    <a:pt x="9684" y="15819"/>
                    <a:pt x="9721" y="15771"/>
                    <a:pt x="9746" y="15718"/>
                  </a:cubicBezTo>
                  <a:cubicBezTo>
                    <a:pt x="9991" y="15720"/>
                    <a:pt x="10224" y="15822"/>
                    <a:pt x="10391" y="16003"/>
                  </a:cubicBezTo>
                  <a:cubicBezTo>
                    <a:pt x="10632" y="16264"/>
                    <a:pt x="10645" y="16619"/>
                    <a:pt x="10742" y="16944"/>
                  </a:cubicBezTo>
                  <a:cubicBezTo>
                    <a:pt x="10811" y="17174"/>
                    <a:pt x="10971" y="17424"/>
                    <a:pt x="11178" y="17554"/>
                  </a:cubicBezTo>
                  <a:cubicBezTo>
                    <a:pt x="11193" y="17591"/>
                    <a:pt x="11213" y="17627"/>
                    <a:pt x="11242" y="17656"/>
                  </a:cubicBezTo>
                  <a:cubicBezTo>
                    <a:pt x="11301" y="17718"/>
                    <a:pt x="11388" y="17756"/>
                    <a:pt x="11474" y="17757"/>
                  </a:cubicBezTo>
                  <a:cubicBezTo>
                    <a:pt x="11483" y="17757"/>
                    <a:pt x="11490" y="17756"/>
                    <a:pt x="11500" y="17754"/>
                  </a:cubicBezTo>
                  <a:cubicBezTo>
                    <a:pt x="11513" y="17754"/>
                    <a:pt x="11525" y="17753"/>
                    <a:pt x="11538" y="17749"/>
                  </a:cubicBezTo>
                  <a:cubicBezTo>
                    <a:pt x="11539" y="17749"/>
                    <a:pt x="11544" y="17749"/>
                    <a:pt x="11545" y="17747"/>
                  </a:cubicBezTo>
                  <a:lnTo>
                    <a:pt x="11551" y="17747"/>
                  </a:lnTo>
                  <a:cubicBezTo>
                    <a:pt x="11616" y="17731"/>
                    <a:pt x="11668" y="17689"/>
                    <a:pt x="11704" y="17634"/>
                  </a:cubicBezTo>
                  <a:cubicBezTo>
                    <a:pt x="11706" y="17633"/>
                    <a:pt x="11707" y="17631"/>
                    <a:pt x="11707" y="17630"/>
                  </a:cubicBezTo>
                  <a:cubicBezTo>
                    <a:pt x="11720" y="17611"/>
                    <a:pt x="11731" y="17593"/>
                    <a:pt x="11736" y="17573"/>
                  </a:cubicBezTo>
                  <a:cubicBezTo>
                    <a:pt x="12087" y="17386"/>
                    <a:pt x="12237" y="16924"/>
                    <a:pt x="12338" y="16568"/>
                  </a:cubicBezTo>
                  <a:cubicBezTo>
                    <a:pt x="12435" y="16238"/>
                    <a:pt x="12525" y="15902"/>
                    <a:pt x="12613" y="15568"/>
                  </a:cubicBezTo>
                  <a:lnTo>
                    <a:pt x="12886" y="15568"/>
                  </a:lnTo>
                  <a:cubicBezTo>
                    <a:pt x="12892" y="16100"/>
                    <a:pt x="12899" y="16632"/>
                    <a:pt x="12906" y="17163"/>
                  </a:cubicBezTo>
                  <a:lnTo>
                    <a:pt x="12592" y="17163"/>
                  </a:lnTo>
                  <a:cubicBezTo>
                    <a:pt x="12450" y="17163"/>
                    <a:pt x="12450" y="17386"/>
                    <a:pt x="12592" y="17386"/>
                  </a:cubicBezTo>
                  <a:lnTo>
                    <a:pt x="12909" y="17386"/>
                  </a:lnTo>
                  <a:cubicBezTo>
                    <a:pt x="12918" y="18028"/>
                    <a:pt x="12928" y="18671"/>
                    <a:pt x="12940" y="19313"/>
                  </a:cubicBezTo>
                  <a:cubicBezTo>
                    <a:pt x="12854" y="19311"/>
                    <a:pt x="12769" y="19304"/>
                    <a:pt x="12683" y="19290"/>
                  </a:cubicBezTo>
                  <a:cubicBezTo>
                    <a:pt x="12675" y="19288"/>
                    <a:pt x="12666" y="19287"/>
                    <a:pt x="12658" y="19287"/>
                  </a:cubicBezTo>
                  <a:cubicBezTo>
                    <a:pt x="12608" y="19287"/>
                    <a:pt x="12562" y="19314"/>
                    <a:pt x="12545" y="19366"/>
                  </a:cubicBezTo>
                  <a:cubicBezTo>
                    <a:pt x="12531" y="19420"/>
                    <a:pt x="12564" y="19494"/>
                    <a:pt x="12624" y="19504"/>
                  </a:cubicBezTo>
                  <a:cubicBezTo>
                    <a:pt x="12731" y="19523"/>
                    <a:pt x="12837" y="19532"/>
                    <a:pt x="12944" y="19533"/>
                  </a:cubicBezTo>
                  <a:cubicBezTo>
                    <a:pt x="12951" y="19954"/>
                    <a:pt x="12958" y="20374"/>
                    <a:pt x="12967" y="20794"/>
                  </a:cubicBezTo>
                  <a:cubicBezTo>
                    <a:pt x="12972" y="20925"/>
                    <a:pt x="12974" y="21055"/>
                    <a:pt x="12976" y="21186"/>
                  </a:cubicBezTo>
                  <a:cubicBezTo>
                    <a:pt x="12845" y="21184"/>
                    <a:pt x="12715" y="21179"/>
                    <a:pt x="12586" y="21170"/>
                  </a:cubicBezTo>
                  <a:cubicBezTo>
                    <a:pt x="12583" y="21170"/>
                    <a:pt x="12580" y="21170"/>
                    <a:pt x="12578" y="21170"/>
                  </a:cubicBezTo>
                  <a:cubicBezTo>
                    <a:pt x="12442" y="21170"/>
                    <a:pt x="12445" y="21385"/>
                    <a:pt x="12586" y="21393"/>
                  </a:cubicBezTo>
                  <a:cubicBezTo>
                    <a:pt x="12718" y="21402"/>
                    <a:pt x="12850" y="21408"/>
                    <a:pt x="12982" y="21409"/>
                  </a:cubicBezTo>
                  <a:cubicBezTo>
                    <a:pt x="12996" y="22018"/>
                    <a:pt x="13011" y="22627"/>
                    <a:pt x="13028" y="23236"/>
                  </a:cubicBezTo>
                  <a:cubicBezTo>
                    <a:pt x="12879" y="23237"/>
                    <a:pt x="12731" y="23242"/>
                    <a:pt x="12582" y="23249"/>
                  </a:cubicBezTo>
                  <a:cubicBezTo>
                    <a:pt x="12441" y="23257"/>
                    <a:pt x="12438" y="23472"/>
                    <a:pt x="12573" y="23472"/>
                  </a:cubicBezTo>
                  <a:cubicBezTo>
                    <a:pt x="12576" y="23472"/>
                    <a:pt x="12579" y="23472"/>
                    <a:pt x="12582" y="23472"/>
                  </a:cubicBezTo>
                  <a:cubicBezTo>
                    <a:pt x="12732" y="23462"/>
                    <a:pt x="12883" y="23459"/>
                    <a:pt x="13032" y="23459"/>
                  </a:cubicBezTo>
                  <a:cubicBezTo>
                    <a:pt x="13050" y="24069"/>
                    <a:pt x="13069" y="24680"/>
                    <a:pt x="13088" y="25289"/>
                  </a:cubicBezTo>
                  <a:cubicBezTo>
                    <a:pt x="12949" y="25301"/>
                    <a:pt x="12811" y="25309"/>
                    <a:pt x="12671" y="25309"/>
                  </a:cubicBezTo>
                  <a:cubicBezTo>
                    <a:pt x="12660" y="25309"/>
                    <a:pt x="12649" y="25309"/>
                    <a:pt x="12638" y="25309"/>
                  </a:cubicBezTo>
                  <a:cubicBezTo>
                    <a:pt x="12638" y="25309"/>
                    <a:pt x="12637" y="25309"/>
                    <a:pt x="12637" y="25309"/>
                  </a:cubicBezTo>
                  <a:cubicBezTo>
                    <a:pt x="12495" y="25309"/>
                    <a:pt x="12495" y="25531"/>
                    <a:pt x="12638" y="25532"/>
                  </a:cubicBezTo>
                  <a:cubicBezTo>
                    <a:pt x="12649" y="25532"/>
                    <a:pt x="12660" y="25532"/>
                    <a:pt x="12671" y="25532"/>
                  </a:cubicBezTo>
                  <a:cubicBezTo>
                    <a:pt x="12813" y="25532"/>
                    <a:pt x="12954" y="25524"/>
                    <a:pt x="13093" y="25512"/>
                  </a:cubicBezTo>
                  <a:cubicBezTo>
                    <a:pt x="13105" y="25893"/>
                    <a:pt x="13115" y="26273"/>
                    <a:pt x="13127" y="26654"/>
                  </a:cubicBezTo>
                  <a:cubicBezTo>
                    <a:pt x="13130" y="26725"/>
                    <a:pt x="13187" y="26761"/>
                    <a:pt x="13243" y="26761"/>
                  </a:cubicBezTo>
                  <a:cubicBezTo>
                    <a:pt x="13298" y="26761"/>
                    <a:pt x="13353" y="26725"/>
                    <a:pt x="13350" y="26654"/>
                  </a:cubicBezTo>
                  <a:cubicBezTo>
                    <a:pt x="13337" y="26266"/>
                    <a:pt x="13327" y="25879"/>
                    <a:pt x="13314" y="25489"/>
                  </a:cubicBezTo>
                  <a:cubicBezTo>
                    <a:pt x="13521" y="25461"/>
                    <a:pt x="13725" y="25419"/>
                    <a:pt x="13927" y="25365"/>
                  </a:cubicBezTo>
                  <a:cubicBezTo>
                    <a:pt x="14054" y="25331"/>
                    <a:pt x="14015" y="25145"/>
                    <a:pt x="13898" y="25145"/>
                  </a:cubicBezTo>
                  <a:cubicBezTo>
                    <a:pt x="13888" y="25145"/>
                    <a:pt x="13877" y="25146"/>
                    <a:pt x="13866" y="25149"/>
                  </a:cubicBezTo>
                  <a:cubicBezTo>
                    <a:pt x="13682" y="25200"/>
                    <a:pt x="13495" y="25236"/>
                    <a:pt x="13306" y="25262"/>
                  </a:cubicBezTo>
                  <a:cubicBezTo>
                    <a:pt x="13289" y="24661"/>
                    <a:pt x="13270" y="24056"/>
                    <a:pt x="13254" y="23455"/>
                  </a:cubicBezTo>
                  <a:lnTo>
                    <a:pt x="13254" y="23455"/>
                  </a:lnTo>
                  <a:cubicBezTo>
                    <a:pt x="13489" y="23459"/>
                    <a:pt x="13725" y="23473"/>
                    <a:pt x="13960" y="23495"/>
                  </a:cubicBezTo>
                  <a:cubicBezTo>
                    <a:pt x="13963" y="23495"/>
                    <a:pt x="13966" y="23496"/>
                    <a:pt x="13968" y="23496"/>
                  </a:cubicBezTo>
                  <a:cubicBezTo>
                    <a:pt x="14026" y="23496"/>
                    <a:pt x="14073" y="23436"/>
                    <a:pt x="14073" y="23382"/>
                  </a:cubicBezTo>
                  <a:cubicBezTo>
                    <a:pt x="14073" y="23317"/>
                    <a:pt x="14023" y="23278"/>
                    <a:pt x="13960" y="23271"/>
                  </a:cubicBezTo>
                  <a:cubicBezTo>
                    <a:pt x="13724" y="23247"/>
                    <a:pt x="13486" y="23234"/>
                    <a:pt x="13248" y="23230"/>
                  </a:cubicBezTo>
                  <a:cubicBezTo>
                    <a:pt x="13232" y="22621"/>
                    <a:pt x="13217" y="22012"/>
                    <a:pt x="13202" y="21403"/>
                  </a:cubicBezTo>
                  <a:cubicBezTo>
                    <a:pt x="13477" y="21400"/>
                    <a:pt x="13753" y="21386"/>
                    <a:pt x="14025" y="21353"/>
                  </a:cubicBezTo>
                  <a:cubicBezTo>
                    <a:pt x="14086" y="21345"/>
                    <a:pt x="14139" y="21306"/>
                    <a:pt x="14139" y="21241"/>
                  </a:cubicBezTo>
                  <a:cubicBezTo>
                    <a:pt x="14139" y="21188"/>
                    <a:pt x="14091" y="21128"/>
                    <a:pt x="14032" y="21128"/>
                  </a:cubicBezTo>
                  <a:cubicBezTo>
                    <a:pt x="14030" y="21128"/>
                    <a:pt x="14028" y="21128"/>
                    <a:pt x="14025" y="21128"/>
                  </a:cubicBezTo>
                  <a:cubicBezTo>
                    <a:pt x="13750" y="21161"/>
                    <a:pt x="13473" y="21176"/>
                    <a:pt x="13198" y="21179"/>
                  </a:cubicBezTo>
                  <a:cubicBezTo>
                    <a:pt x="13185" y="20626"/>
                    <a:pt x="13176" y="20074"/>
                    <a:pt x="13166" y="19520"/>
                  </a:cubicBezTo>
                  <a:cubicBezTo>
                    <a:pt x="13419" y="19500"/>
                    <a:pt x="13669" y="19436"/>
                    <a:pt x="13907" y="19329"/>
                  </a:cubicBezTo>
                  <a:cubicBezTo>
                    <a:pt x="13960" y="19304"/>
                    <a:pt x="13975" y="19224"/>
                    <a:pt x="13946" y="19177"/>
                  </a:cubicBezTo>
                  <a:cubicBezTo>
                    <a:pt x="13925" y="19140"/>
                    <a:pt x="13890" y="19124"/>
                    <a:pt x="13852" y="19124"/>
                  </a:cubicBezTo>
                  <a:cubicBezTo>
                    <a:pt x="13833" y="19124"/>
                    <a:pt x="13813" y="19128"/>
                    <a:pt x="13794" y="19137"/>
                  </a:cubicBezTo>
                  <a:cubicBezTo>
                    <a:pt x="13595" y="19226"/>
                    <a:pt x="13380" y="19281"/>
                    <a:pt x="13161" y="19300"/>
                  </a:cubicBezTo>
                  <a:cubicBezTo>
                    <a:pt x="13151" y="18660"/>
                    <a:pt x="13141" y="18021"/>
                    <a:pt x="13132" y="17382"/>
                  </a:cubicBezTo>
                  <a:cubicBezTo>
                    <a:pt x="13350" y="17382"/>
                    <a:pt x="13566" y="17383"/>
                    <a:pt x="13783" y="17383"/>
                  </a:cubicBezTo>
                  <a:cubicBezTo>
                    <a:pt x="13927" y="17383"/>
                    <a:pt x="13927" y="17160"/>
                    <a:pt x="13783" y="17160"/>
                  </a:cubicBezTo>
                  <a:cubicBezTo>
                    <a:pt x="13566" y="17160"/>
                    <a:pt x="13348" y="17159"/>
                    <a:pt x="13130" y="17159"/>
                  </a:cubicBezTo>
                  <a:cubicBezTo>
                    <a:pt x="13125" y="16858"/>
                    <a:pt x="13119" y="16560"/>
                    <a:pt x="13116" y="16261"/>
                  </a:cubicBezTo>
                  <a:cubicBezTo>
                    <a:pt x="13115" y="16029"/>
                    <a:pt x="13112" y="15796"/>
                    <a:pt x="13111" y="15564"/>
                  </a:cubicBezTo>
                  <a:cubicBezTo>
                    <a:pt x="13293" y="15564"/>
                    <a:pt x="13477" y="15564"/>
                    <a:pt x="13660" y="15565"/>
                  </a:cubicBezTo>
                  <a:cubicBezTo>
                    <a:pt x="13804" y="15565"/>
                    <a:pt x="13804" y="15342"/>
                    <a:pt x="13660" y="15342"/>
                  </a:cubicBezTo>
                  <a:cubicBezTo>
                    <a:pt x="13477" y="15342"/>
                    <a:pt x="13292" y="15342"/>
                    <a:pt x="13109" y="15341"/>
                  </a:cubicBezTo>
                  <a:cubicBezTo>
                    <a:pt x="13103" y="14771"/>
                    <a:pt x="13098" y="14204"/>
                    <a:pt x="13096" y="13636"/>
                  </a:cubicBezTo>
                  <a:cubicBezTo>
                    <a:pt x="13132" y="13484"/>
                    <a:pt x="13170" y="13328"/>
                    <a:pt x="13206" y="13176"/>
                  </a:cubicBezTo>
                  <a:cubicBezTo>
                    <a:pt x="13714" y="13162"/>
                    <a:pt x="14220" y="13146"/>
                    <a:pt x="14727" y="13136"/>
                  </a:cubicBezTo>
                  <a:cubicBezTo>
                    <a:pt x="14753" y="13421"/>
                    <a:pt x="14760" y="13708"/>
                    <a:pt x="14747" y="13995"/>
                  </a:cubicBezTo>
                  <a:cubicBezTo>
                    <a:pt x="14744" y="14067"/>
                    <a:pt x="14798" y="14103"/>
                    <a:pt x="14854" y="14103"/>
                  </a:cubicBezTo>
                  <a:cubicBezTo>
                    <a:pt x="14909" y="14103"/>
                    <a:pt x="14967" y="14067"/>
                    <a:pt x="14971" y="13995"/>
                  </a:cubicBezTo>
                  <a:cubicBezTo>
                    <a:pt x="14985" y="13705"/>
                    <a:pt x="14975" y="13418"/>
                    <a:pt x="14950" y="13130"/>
                  </a:cubicBezTo>
                  <a:cubicBezTo>
                    <a:pt x="15453" y="13118"/>
                    <a:pt x="15958" y="13114"/>
                    <a:pt x="16461" y="13107"/>
                  </a:cubicBezTo>
                  <a:cubicBezTo>
                    <a:pt x="16496" y="13283"/>
                    <a:pt x="16512" y="13463"/>
                    <a:pt x="16510" y="13644"/>
                  </a:cubicBezTo>
                  <a:cubicBezTo>
                    <a:pt x="16510" y="13716"/>
                    <a:pt x="16565" y="13752"/>
                    <a:pt x="16621" y="13752"/>
                  </a:cubicBezTo>
                  <a:cubicBezTo>
                    <a:pt x="16677" y="13752"/>
                    <a:pt x="16733" y="13716"/>
                    <a:pt x="16734" y="13644"/>
                  </a:cubicBezTo>
                  <a:cubicBezTo>
                    <a:pt x="16735" y="13462"/>
                    <a:pt x="16718" y="13281"/>
                    <a:pt x="16684" y="13102"/>
                  </a:cubicBezTo>
                  <a:cubicBezTo>
                    <a:pt x="17234" y="13094"/>
                    <a:pt x="17785" y="13086"/>
                    <a:pt x="18334" y="13080"/>
                  </a:cubicBezTo>
                  <a:cubicBezTo>
                    <a:pt x="18367" y="13311"/>
                    <a:pt x="18402" y="13541"/>
                    <a:pt x="18437" y="13773"/>
                  </a:cubicBezTo>
                  <a:cubicBezTo>
                    <a:pt x="18444" y="13823"/>
                    <a:pt x="18499" y="13854"/>
                    <a:pt x="18548" y="13854"/>
                  </a:cubicBezTo>
                  <a:cubicBezTo>
                    <a:pt x="18557" y="13854"/>
                    <a:pt x="18566" y="13853"/>
                    <a:pt x="18575" y="13850"/>
                  </a:cubicBezTo>
                  <a:cubicBezTo>
                    <a:pt x="18638" y="13833"/>
                    <a:pt x="18662" y="13773"/>
                    <a:pt x="18653" y="13713"/>
                  </a:cubicBezTo>
                  <a:cubicBezTo>
                    <a:pt x="18621" y="13501"/>
                    <a:pt x="18589" y="13291"/>
                    <a:pt x="18559" y="13079"/>
                  </a:cubicBezTo>
                  <a:cubicBezTo>
                    <a:pt x="19172" y="13073"/>
                    <a:pt x="19785" y="13070"/>
                    <a:pt x="20400" y="13070"/>
                  </a:cubicBezTo>
                  <a:cubicBezTo>
                    <a:pt x="20446" y="13273"/>
                    <a:pt x="20494" y="13476"/>
                    <a:pt x="20541" y="13681"/>
                  </a:cubicBezTo>
                  <a:cubicBezTo>
                    <a:pt x="20554" y="13736"/>
                    <a:pt x="20596" y="13760"/>
                    <a:pt x="20640" y="13760"/>
                  </a:cubicBezTo>
                  <a:cubicBezTo>
                    <a:pt x="20706" y="13760"/>
                    <a:pt x="20776" y="13706"/>
                    <a:pt x="20757" y="13621"/>
                  </a:cubicBezTo>
                  <a:cubicBezTo>
                    <a:pt x="20713" y="13436"/>
                    <a:pt x="20671" y="13253"/>
                    <a:pt x="20628" y="13067"/>
                  </a:cubicBezTo>
                  <a:cubicBezTo>
                    <a:pt x="21177" y="13067"/>
                    <a:pt x="21723" y="13073"/>
                    <a:pt x="22273" y="13078"/>
                  </a:cubicBezTo>
                  <a:cubicBezTo>
                    <a:pt x="22300" y="13266"/>
                    <a:pt x="22328" y="13456"/>
                    <a:pt x="22354" y="13644"/>
                  </a:cubicBezTo>
                  <a:cubicBezTo>
                    <a:pt x="22363" y="13695"/>
                    <a:pt x="22418" y="13726"/>
                    <a:pt x="22466" y="13726"/>
                  </a:cubicBezTo>
                  <a:cubicBezTo>
                    <a:pt x="22475" y="13726"/>
                    <a:pt x="22484" y="13725"/>
                    <a:pt x="22492" y="13723"/>
                  </a:cubicBezTo>
                  <a:cubicBezTo>
                    <a:pt x="22556" y="13704"/>
                    <a:pt x="22579" y="13644"/>
                    <a:pt x="22570" y="13585"/>
                  </a:cubicBezTo>
                  <a:cubicBezTo>
                    <a:pt x="22547" y="13415"/>
                    <a:pt x="22521" y="13246"/>
                    <a:pt x="22498" y="13078"/>
                  </a:cubicBezTo>
                  <a:lnTo>
                    <a:pt x="22498" y="13078"/>
                  </a:lnTo>
                  <a:cubicBezTo>
                    <a:pt x="22915" y="13080"/>
                    <a:pt x="23333" y="13080"/>
                    <a:pt x="23750" y="13086"/>
                  </a:cubicBezTo>
                  <a:cubicBezTo>
                    <a:pt x="23837" y="13088"/>
                    <a:pt x="23926" y="13089"/>
                    <a:pt x="24013" y="13089"/>
                  </a:cubicBezTo>
                  <a:cubicBezTo>
                    <a:pt x="24049" y="13307"/>
                    <a:pt x="24107" y="13521"/>
                    <a:pt x="24188" y="13726"/>
                  </a:cubicBezTo>
                  <a:cubicBezTo>
                    <a:pt x="24206" y="13773"/>
                    <a:pt x="24247" y="13808"/>
                    <a:pt x="24296" y="13808"/>
                  </a:cubicBezTo>
                  <a:cubicBezTo>
                    <a:pt x="24306" y="13808"/>
                    <a:pt x="24316" y="13807"/>
                    <a:pt x="24326" y="13804"/>
                  </a:cubicBezTo>
                  <a:cubicBezTo>
                    <a:pt x="24379" y="13789"/>
                    <a:pt x="24426" y="13723"/>
                    <a:pt x="24404" y="13666"/>
                  </a:cubicBezTo>
                  <a:cubicBezTo>
                    <a:pt x="24330" y="13479"/>
                    <a:pt x="24275" y="13288"/>
                    <a:pt x="24239" y="13094"/>
                  </a:cubicBezTo>
                  <a:lnTo>
                    <a:pt x="24239" y="13094"/>
                  </a:lnTo>
                  <a:cubicBezTo>
                    <a:pt x="24856" y="13102"/>
                    <a:pt x="25477" y="13114"/>
                    <a:pt x="26094" y="13128"/>
                  </a:cubicBezTo>
                  <a:cubicBezTo>
                    <a:pt x="26131" y="13340"/>
                    <a:pt x="26167" y="13553"/>
                    <a:pt x="26206" y="13766"/>
                  </a:cubicBezTo>
                  <a:cubicBezTo>
                    <a:pt x="26215" y="13816"/>
                    <a:pt x="26267" y="13847"/>
                    <a:pt x="26315" y="13847"/>
                  </a:cubicBezTo>
                  <a:cubicBezTo>
                    <a:pt x="26324" y="13847"/>
                    <a:pt x="26334" y="13845"/>
                    <a:pt x="26342" y="13843"/>
                  </a:cubicBezTo>
                  <a:cubicBezTo>
                    <a:pt x="26406" y="13826"/>
                    <a:pt x="26432" y="13766"/>
                    <a:pt x="26421" y="13705"/>
                  </a:cubicBezTo>
                  <a:cubicBezTo>
                    <a:pt x="26389" y="13515"/>
                    <a:pt x="26355" y="13324"/>
                    <a:pt x="26323" y="13133"/>
                  </a:cubicBezTo>
                  <a:lnTo>
                    <a:pt x="26323" y="13133"/>
                  </a:lnTo>
                  <a:cubicBezTo>
                    <a:pt x="26922" y="13146"/>
                    <a:pt x="27522" y="13162"/>
                    <a:pt x="28123" y="13181"/>
                  </a:cubicBezTo>
                  <a:cubicBezTo>
                    <a:pt x="28144" y="13375"/>
                    <a:pt x="28182" y="13565"/>
                    <a:pt x="28239" y="13752"/>
                  </a:cubicBezTo>
                  <a:cubicBezTo>
                    <a:pt x="28255" y="13806"/>
                    <a:pt x="28299" y="13829"/>
                    <a:pt x="28343" y="13829"/>
                  </a:cubicBezTo>
                  <a:cubicBezTo>
                    <a:pt x="28410" y="13829"/>
                    <a:pt x="28479" y="13774"/>
                    <a:pt x="28455" y="13691"/>
                  </a:cubicBezTo>
                  <a:cubicBezTo>
                    <a:pt x="28404" y="13524"/>
                    <a:pt x="28369" y="13356"/>
                    <a:pt x="28349" y="13186"/>
                  </a:cubicBezTo>
                  <a:lnTo>
                    <a:pt x="28349" y="13186"/>
                  </a:lnTo>
                  <a:cubicBezTo>
                    <a:pt x="29037" y="13208"/>
                    <a:pt x="29726" y="13230"/>
                    <a:pt x="30417" y="13256"/>
                  </a:cubicBezTo>
                  <a:cubicBezTo>
                    <a:pt x="30428" y="13258"/>
                    <a:pt x="30437" y="13260"/>
                    <a:pt x="30446" y="13260"/>
                  </a:cubicBezTo>
                  <a:cubicBezTo>
                    <a:pt x="30557" y="13260"/>
                    <a:pt x="30548" y="13066"/>
                    <a:pt x="30415" y="13062"/>
                  </a:cubicBezTo>
                  <a:cubicBezTo>
                    <a:pt x="29719" y="13034"/>
                    <a:pt x="29026" y="13012"/>
                    <a:pt x="28330" y="12991"/>
                  </a:cubicBezTo>
                  <a:cubicBezTo>
                    <a:pt x="28320" y="12802"/>
                    <a:pt x="28326" y="12609"/>
                    <a:pt x="28352" y="12421"/>
                  </a:cubicBezTo>
                  <a:cubicBezTo>
                    <a:pt x="28359" y="12361"/>
                    <a:pt x="28295" y="12309"/>
                    <a:pt x="28239" y="12309"/>
                  </a:cubicBezTo>
                  <a:cubicBezTo>
                    <a:pt x="28172" y="12309"/>
                    <a:pt x="28136" y="12360"/>
                    <a:pt x="28127" y="12421"/>
                  </a:cubicBezTo>
                  <a:cubicBezTo>
                    <a:pt x="28101" y="12608"/>
                    <a:pt x="28094" y="12796"/>
                    <a:pt x="28102" y="12985"/>
                  </a:cubicBezTo>
                  <a:cubicBezTo>
                    <a:pt x="27496" y="12967"/>
                    <a:pt x="26890" y="12950"/>
                    <a:pt x="26283" y="12938"/>
                  </a:cubicBezTo>
                  <a:cubicBezTo>
                    <a:pt x="26264" y="12824"/>
                    <a:pt x="26244" y="12709"/>
                    <a:pt x="26225" y="12598"/>
                  </a:cubicBezTo>
                  <a:cubicBezTo>
                    <a:pt x="26216" y="12547"/>
                    <a:pt x="26164" y="12516"/>
                    <a:pt x="26115" y="12516"/>
                  </a:cubicBezTo>
                  <a:cubicBezTo>
                    <a:pt x="26105" y="12516"/>
                    <a:pt x="26096" y="12517"/>
                    <a:pt x="26087" y="12519"/>
                  </a:cubicBezTo>
                  <a:cubicBezTo>
                    <a:pt x="26025" y="12537"/>
                    <a:pt x="25999" y="12598"/>
                    <a:pt x="26010" y="12657"/>
                  </a:cubicBezTo>
                  <a:cubicBezTo>
                    <a:pt x="26026" y="12748"/>
                    <a:pt x="26042" y="12841"/>
                    <a:pt x="26057" y="12934"/>
                  </a:cubicBezTo>
                  <a:cubicBezTo>
                    <a:pt x="25441" y="12921"/>
                    <a:pt x="24824" y="12911"/>
                    <a:pt x="24207" y="12901"/>
                  </a:cubicBezTo>
                  <a:cubicBezTo>
                    <a:pt x="24195" y="12799"/>
                    <a:pt x="24188" y="12698"/>
                    <a:pt x="24188" y="12596"/>
                  </a:cubicBezTo>
                  <a:cubicBezTo>
                    <a:pt x="24188" y="12525"/>
                    <a:pt x="24133" y="12490"/>
                    <a:pt x="24077" y="12490"/>
                  </a:cubicBezTo>
                  <a:cubicBezTo>
                    <a:pt x="24022" y="12490"/>
                    <a:pt x="23966" y="12525"/>
                    <a:pt x="23966" y="12596"/>
                  </a:cubicBezTo>
                  <a:cubicBezTo>
                    <a:pt x="23966" y="12698"/>
                    <a:pt x="23971" y="12798"/>
                    <a:pt x="23981" y="12899"/>
                  </a:cubicBezTo>
                  <a:cubicBezTo>
                    <a:pt x="23475" y="12892"/>
                    <a:pt x="22969" y="12886"/>
                    <a:pt x="22466" y="12883"/>
                  </a:cubicBezTo>
                  <a:cubicBezTo>
                    <a:pt x="22445" y="12751"/>
                    <a:pt x="22427" y="12618"/>
                    <a:pt x="22408" y="12485"/>
                  </a:cubicBezTo>
                  <a:cubicBezTo>
                    <a:pt x="22399" y="12435"/>
                    <a:pt x="22344" y="12403"/>
                    <a:pt x="22296" y="12403"/>
                  </a:cubicBezTo>
                  <a:cubicBezTo>
                    <a:pt x="22287" y="12403"/>
                    <a:pt x="22278" y="12404"/>
                    <a:pt x="22270" y="12406"/>
                  </a:cubicBezTo>
                  <a:cubicBezTo>
                    <a:pt x="22206" y="12425"/>
                    <a:pt x="22183" y="12485"/>
                    <a:pt x="22192" y="12544"/>
                  </a:cubicBezTo>
                  <a:lnTo>
                    <a:pt x="22241" y="12882"/>
                  </a:lnTo>
                  <a:cubicBezTo>
                    <a:pt x="21686" y="12878"/>
                    <a:pt x="21132" y="12876"/>
                    <a:pt x="20575" y="12876"/>
                  </a:cubicBezTo>
                  <a:cubicBezTo>
                    <a:pt x="20546" y="12754"/>
                    <a:pt x="20519" y="12633"/>
                    <a:pt x="20490" y="12509"/>
                  </a:cubicBezTo>
                  <a:cubicBezTo>
                    <a:pt x="20477" y="12454"/>
                    <a:pt x="20435" y="12430"/>
                    <a:pt x="20391" y="12430"/>
                  </a:cubicBezTo>
                  <a:cubicBezTo>
                    <a:pt x="20325" y="12430"/>
                    <a:pt x="20255" y="12485"/>
                    <a:pt x="20274" y="12570"/>
                  </a:cubicBezTo>
                  <a:cubicBezTo>
                    <a:pt x="20298" y="12672"/>
                    <a:pt x="20322" y="12773"/>
                    <a:pt x="20345" y="12876"/>
                  </a:cubicBezTo>
                  <a:cubicBezTo>
                    <a:pt x="19752" y="12876"/>
                    <a:pt x="19157" y="12878"/>
                    <a:pt x="18566" y="12883"/>
                  </a:cubicBezTo>
                  <a:lnTo>
                    <a:pt x="18524" y="12883"/>
                  </a:lnTo>
                  <a:cubicBezTo>
                    <a:pt x="18508" y="12769"/>
                    <a:pt x="18489" y="12653"/>
                    <a:pt x="18473" y="12538"/>
                  </a:cubicBezTo>
                  <a:cubicBezTo>
                    <a:pt x="18466" y="12488"/>
                    <a:pt x="18411" y="12458"/>
                    <a:pt x="18362" y="12458"/>
                  </a:cubicBezTo>
                  <a:cubicBezTo>
                    <a:pt x="18353" y="12458"/>
                    <a:pt x="18344" y="12459"/>
                    <a:pt x="18335" y="12461"/>
                  </a:cubicBezTo>
                  <a:cubicBezTo>
                    <a:pt x="18272" y="12479"/>
                    <a:pt x="18249" y="12538"/>
                    <a:pt x="18257" y="12599"/>
                  </a:cubicBezTo>
                  <a:lnTo>
                    <a:pt x="18301" y="12886"/>
                  </a:lnTo>
                  <a:cubicBezTo>
                    <a:pt x="17744" y="12892"/>
                    <a:pt x="17189" y="12901"/>
                    <a:pt x="16632" y="12908"/>
                  </a:cubicBezTo>
                  <a:cubicBezTo>
                    <a:pt x="16596" y="12776"/>
                    <a:pt x="16554" y="12647"/>
                    <a:pt x="16500" y="12521"/>
                  </a:cubicBezTo>
                  <a:cubicBezTo>
                    <a:pt x="16484" y="12484"/>
                    <a:pt x="16443" y="12467"/>
                    <a:pt x="16404" y="12467"/>
                  </a:cubicBezTo>
                  <a:cubicBezTo>
                    <a:pt x="16384" y="12467"/>
                    <a:pt x="16364" y="12471"/>
                    <a:pt x="16348" y="12480"/>
                  </a:cubicBezTo>
                  <a:cubicBezTo>
                    <a:pt x="16290" y="12514"/>
                    <a:pt x="16284" y="12579"/>
                    <a:pt x="16307" y="12633"/>
                  </a:cubicBezTo>
                  <a:cubicBezTo>
                    <a:pt x="16345" y="12724"/>
                    <a:pt x="16378" y="12818"/>
                    <a:pt x="16406" y="12912"/>
                  </a:cubicBezTo>
                  <a:cubicBezTo>
                    <a:pt x="15913" y="12920"/>
                    <a:pt x="15420" y="12928"/>
                    <a:pt x="14927" y="12940"/>
                  </a:cubicBezTo>
                  <a:cubicBezTo>
                    <a:pt x="14914" y="12831"/>
                    <a:pt x="14898" y="12724"/>
                    <a:pt x="14879" y="12615"/>
                  </a:cubicBezTo>
                  <a:cubicBezTo>
                    <a:pt x="14871" y="12565"/>
                    <a:pt x="14818" y="12533"/>
                    <a:pt x="14769" y="12533"/>
                  </a:cubicBezTo>
                  <a:cubicBezTo>
                    <a:pt x="14759" y="12533"/>
                    <a:pt x="14750" y="12535"/>
                    <a:pt x="14742" y="12537"/>
                  </a:cubicBezTo>
                  <a:cubicBezTo>
                    <a:pt x="14678" y="12556"/>
                    <a:pt x="14653" y="12615"/>
                    <a:pt x="14663" y="12675"/>
                  </a:cubicBezTo>
                  <a:cubicBezTo>
                    <a:pt x="14681" y="12763"/>
                    <a:pt x="14691" y="12854"/>
                    <a:pt x="14702" y="12944"/>
                  </a:cubicBezTo>
                  <a:cubicBezTo>
                    <a:pt x="14221" y="12956"/>
                    <a:pt x="13741" y="12966"/>
                    <a:pt x="13260" y="12980"/>
                  </a:cubicBezTo>
                  <a:cubicBezTo>
                    <a:pt x="13335" y="12669"/>
                    <a:pt x="13412" y="12356"/>
                    <a:pt x="13489" y="12044"/>
                  </a:cubicBezTo>
                  <a:cubicBezTo>
                    <a:pt x="13533" y="11874"/>
                    <a:pt x="13579" y="11702"/>
                    <a:pt x="13624" y="11529"/>
                  </a:cubicBezTo>
                  <a:cubicBezTo>
                    <a:pt x="13667" y="11522"/>
                    <a:pt x="13711" y="11519"/>
                    <a:pt x="13754" y="11512"/>
                  </a:cubicBezTo>
                  <a:cubicBezTo>
                    <a:pt x="13814" y="11500"/>
                    <a:pt x="13847" y="11428"/>
                    <a:pt x="13833" y="11374"/>
                  </a:cubicBezTo>
                  <a:cubicBezTo>
                    <a:pt x="13818" y="11321"/>
                    <a:pt x="13772" y="11293"/>
                    <a:pt x="13722" y="11293"/>
                  </a:cubicBezTo>
                  <a:cubicBezTo>
                    <a:pt x="13713" y="11293"/>
                    <a:pt x="13704" y="11294"/>
                    <a:pt x="13695" y="11296"/>
                  </a:cubicBezTo>
                  <a:cubicBezTo>
                    <a:pt x="13691" y="11296"/>
                    <a:pt x="13689" y="11296"/>
                    <a:pt x="13685" y="11297"/>
                  </a:cubicBezTo>
                  <a:cubicBezTo>
                    <a:pt x="13789" y="10910"/>
                    <a:pt x="13891" y="10520"/>
                    <a:pt x="13959" y="10127"/>
                  </a:cubicBezTo>
                  <a:cubicBezTo>
                    <a:pt x="14036" y="9694"/>
                    <a:pt x="14091" y="9250"/>
                    <a:pt x="14246" y="8834"/>
                  </a:cubicBezTo>
                  <a:cubicBezTo>
                    <a:pt x="14307" y="8668"/>
                    <a:pt x="14407" y="8496"/>
                    <a:pt x="14536" y="8385"/>
                  </a:cubicBezTo>
                  <a:cubicBezTo>
                    <a:pt x="14540" y="8388"/>
                    <a:pt x="14546" y="8391"/>
                    <a:pt x="14552" y="8392"/>
                  </a:cubicBezTo>
                  <a:cubicBezTo>
                    <a:pt x="14577" y="8399"/>
                    <a:pt x="14604" y="8403"/>
                    <a:pt x="14631" y="8403"/>
                  </a:cubicBezTo>
                  <a:cubicBezTo>
                    <a:pt x="14658" y="8403"/>
                    <a:pt x="14684" y="8399"/>
                    <a:pt x="14710" y="8392"/>
                  </a:cubicBezTo>
                  <a:lnTo>
                    <a:pt x="14731" y="8398"/>
                  </a:lnTo>
                  <a:cubicBezTo>
                    <a:pt x="14740" y="8399"/>
                    <a:pt x="14748" y="8399"/>
                    <a:pt x="14756" y="8399"/>
                  </a:cubicBezTo>
                  <a:cubicBezTo>
                    <a:pt x="14835" y="8399"/>
                    <a:pt x="14908" y="8361"/>
                    <a:pt x="14956" y="8301"/>
                  </a:cubicBezTo>
                  <a:cubicBezTo>
                    <a:pt x="15011" y="8323"/>
                    <a:pt x="15068" y="8356"/>
                    <a:pt x="15127" y="8407"/>
                  </a:cubicBezTo>
                  <a:cubicBezTo>
                    <a:pt x="15314" y="8570"/>
                    <a:pt x="15420" y="8818"/>
                    <a:pt x="15500" y="9049"/>
                  </a:cubicBezTo>
                  <a:cubicBezTo>
                    <a:pt x="15609" y="9362"/>
                    <a:pt x="15688" y="9685"/>
                    <a:pt x="15710" y="10016"/>
                  </a:cubicBezTo>
                  <a:cubicBezTo>
                    <a:pt x="15727" y="10304"/>
                    <a:pt x="15706" y="10613"/>
                    <a:pt x="15838" y="10878"/>
                  </a:cubicBezTo>
                  <a:cubicBezTo>
                    <a:pt x="15942" y="11087"/>
                    <a:pt x="16133" y="11219"/>
                    <a:pt x="16345" y="11305"/>
                  </a:cubicBezTo>
                  <a:cubicBezTo>
                    <a:pt x="16371" y="11331"/>
                    <a:pt x="16403" y="11352"/>
                    <a:pt x="16432" y="11364"/>
                  </a:cubicBezTo>
                  <a:cubicBezTo>
                    <a:pt x="16451" y="11374"/>
                    <a:pt x="16473" y="11379"/>
                    <a:pt x="16493" y="11384"/>
                  </a:cubicBezTo>
                  <a:cubicBezTo>
                    <a:pt x="16518" y="11400"/>
                    <a:pt x="16544" y="11413"/>
                    <a:pt x="16570" y="11419"/>
                  </a:cubicBezTo>
                  <a:cubicBezTo>
                    <a:pt x="16589" y="11423"/>
                    <a:pt x="16607" y="11425"/>
                    <a:pt x="16626" y="11425"/>
                  </a:cubicBezTo>
                  <a:cubicBezTo>
                    <a:pt x="16669" y="11425"/>
                    <a:pt x="16709" y="11415"/>
                    <a:pt x="16748" y="11397"/>
                  </a:cubicBezTo>
                  <a:cubicBezTo>
                    <a:pt x="16759" y="11398"/>
                    <a:pt x="16770" y="11398"/>
                    <a:pt x="16780" y="11398"/>
                  </a:cubicBezTo>
                  <a:cubicBezTo>
                    <a:pt x="16972" y="11398"/>
                    <a:pt x="17156" y="11336"/>
                    <a:pt x="17286" y="11174"/>
                  </a:cubicBezTo>
                  <a:cubicBezTo>
                    <a:pt x="17469" y="10948"/>
                    <a:pt x="17502" y="10628"/>
                    <a:pt x="17540" y="10349"/>
                  </a:cubicBezTo>
                  <a:cubicBezTo>
                    <a:pt x="17754" y="8747"/>
                    <a:pt x="17357" y="7142"/>
                    <a:pt x="17502" y="5539"/>
                  </a:cubicBezTo>
                  <a:cubicBezTo>
                    <a:pt x="17547" y="5042"/>
                    <a:pt x="17677" y="4372"/>
                    <a:pt x="18124" y="4104"/>
                  </a:cubicBezTo>
                  <a:cubicBezTo>
                    <a:pt x="18128" y="4108"/>
                    <a:pt x="18133" y="4114"/>
                    <a:pt x="18138" y="4118"/>
                  </a:cubicBezTo>
                  <a:cubicBezTo>
                    <a:pt x="18182" y="4176"/>
                    <a:pt x="18243" y="4217"/>
                    <a:pt x="18314" y="4236"/>
                  </a:cubicBezTo>
                  <a:cubicBezTo>
                    <a:pt x="18338" y="4242"/>
                    <a:pt x="18363" y="4245"/>
                    <a:pt x="18388" y="4245"/>
                  </a:cubicBezTo>
                  <a:cubicBezTo>
                    <a:pt x="18447" y="4245"/>
                    <a:pt x="18506" y="4226"/>
                    <a:pt x="18553" y="4186"/>
                  </a:cubicBezTo>
                  <a:cubicBezTo>
                    <a:pt x="18609" y="4137"/>
                    <a:pt x="18636" y="4060"/>
                    <a:pt x="18633" y="3985"/>
                  </a:cubicBezTo>
                  <a:lnTo>
                    <a:pt x="18633" y="3985"/>
                  </a:lnTo>
                  <a:cubicBezTo>
                    <a:pt x="19178" y="4028"/>
                    <a:pt x="19349" y="4650"/>
                    <a:pt x="19421" y="5106"/>
                  </a:cubicBezTo>
                  <a:cubicBezTo>
                    <a:pt x="19489" y="5539"/>
                    <a:pt x="19556" y="6002"/>
                    <a:pt x="19943" y="6271"/>
                  </a:cubicBezTo>
                  <a:cubicBezTo>
                    <a:pt x="20103" y="6381"/>
                    <a:pt x="20294" y="6436"/>
                    <a:pt x="20487" y="6439"/>
                  </a:cubicBezTo>
                  <a:cubicBezTo>
                    <a:pt x="20542" y="6487"/>
                    <a:pt x="20612" y="6518"/>
                    <a:pt x="20687" y="6525"/>
                  </a:cubicBezTo>
                  <a:cubicBezTo>
                    <a:pt x="20696" y="6526"/>
                    <a:pt x="20705" y="6526"/>
                    <a:pt x="20714" y="6526"/>
                  </a:cubicBezTo>
                  <a:cubicBezTo>
                    <a:pt x="20797" y="6526"/>
                    <a:pt x="20881" y="6490"/>
                    <a:pt x="20936" y="6426"/>
                  </a:cubicBezTo>
                  <a:cubicBezTo>
                    <a:pt x="20968" y="6389"/>
                    <a:pt x="20990" y="6345"/>
                    <a:pt x="21002" y="6299"/>
                  </a:cubicBezTo>
                  <a:cubicBezTo>
                    <a:pt x="21086" y="6244"/>
                    <a:pt x="21165" y="6177"/>
                    <a:pt x="21228" y="6090"/>
                  </a:cubicBezTo>
                  <a:cubicBezTo>
                    <a:pt x="21418" y="5825"/>
                    <a:pt x="21409" y="5440"/>
                    <a:pt x="21416" y="5129"/>
                  </a:cubicBezTo>
                  <a:cubicBezTo>
                    <a:pt x="21425" y="4740"/>
                    <a:pt x="21405" y="4350"/>
                    <a:pt x="21419" y="3960"/>
                  </a:cubicBezTo>
                  <a:cubicBezTo>
                    <a:pt x="21438" y="3491"/>
                    <a:pt x="21512" y="2802"/>
                    <a:pt x="21999" y="2625"/>
                  </a:cubicBezTo>
                  <a:cubicBezTo>
                    <a:pt x="22063" y="2674"/>
                    <a:pt x="22144" y="2704"/>
                    <a:pt x="22221" y="2704"/>
                  </a:cubicBezTo>
                  <a:cubicBezTo>
                    <a:pt x="22229" y="2704"/>
                    <a:pt x="22237" y="2704"/>
                    <a:pt x="22245" y="2703"/>
                  </a:cubicBezTo>
                  <a:cubicBezTo>
                    <a:pt x="22324" y="2696"/>
                    <a:pt x="22401" y="2669"/>
                    <a:pt x="22456" y="2611"/>
                  </a:cubicBezTo>
                  <a:cubicBezTo>
                    <a:pt x="22458" y="2609"/>
                    <a:pt x="22460" y="2605"/>
                    <a:pt x="22463" y="2602"/>
                  </a:cubicBezTo>
                  <a:cubicBezTo>
                    <a:pt x="23035" y="2715"/>
                    <a:pt x="23412" y="3308"/>
                    <a:pt x="23553" y="3844"/>
                  </a:cubicBezTo>
                  <a:cubicBezTo>
                    <a:pt x="23647" y="4213"/>
                    <a:pt x="23669" y="4591"/>
                    <a:pt x="23691" y="4969"/>
                  </a:cubicBezTo>
                  <a:cubicBezTo>
                    <a:pt x="23714" y="5371"/>
                    <a:pt x="23743" y="5770"/>
                    <a:pt x="23789" y="6168"/>
                  </a:cubicBezTo>
                  <a:cubicBezTo>
                    <a:pt x="23915" y="7257"/>
                    <a:pt x="24056" y="8528"/>
                    <a:pt x="24843" y="9372"/>
                  </a:cubicBezTo>
                  <a:cubicBezTo>
                    <a:pt x="25085" y="9630"/>
                    <a:pt x="25403" y="9823"/>
                    <a:pt x="25746" y="9890"/>
                  </a:cubicBezTo>
                  <a:cubicBezTo>
                    <a:pt x="25780" y="9938"/>
                    <a:pt x="25831" y="9974"/>
                    <a:pt x="25889" y="9982"/>
                  </a:cubicBezTo>
                  <a:cubicBezTo>
                    <a:pt x="25907" y="9985"/>
                    <a:pt x="25924" y="9987"/>
                    <a:pt x="25940" y="9987"/>
                  </a:cubicBezTo>
                  <a:cubicBezTo>
                    <a:pt x="25956" y="9987"/>
                    <a:pt x="25973" y="9985"/>
                    <a:pt x="25991" y="9982"/>
                  </a:cubicBezTo>
                  <a:cubicBezTo>
                    <a:pt x="26018" y="9978"/>
                    <a:pt x="26042" y="9968"/>
                    <a:pt x="26064" y="9955"/>
                  </a:cubicBezTo>
                  <a:cubicBezTo>
                    <a:pt x="26084" y="9945"/>
                    <a:pt x="26102" y="9927"/>
                    <a:pt x="26116" y="9911"/>
                  </a:cubicBezTo>
                  <a:cubicBezTo>
                    <a:pt x="26123" y="9911"/>
                    <a:pt x="26129" y="9911"/>
                    <a:pt x="26135" y="9911"/>
                  </a:cubicBezTo>
                  <a:cubicBezTo>
                    <a:pt x="26142" y="9911"/>
                    <a:pt x="26147" y="9911"/>
                    <a:pt x="26152" y="9910"/>
                  </a:cubicBezTo>
                  <a:cubicBezTo>
                    <a:pt x="26732" y="9846"/>
                    <a:pt x="27163" y="9361"/>
                    <a:pt x="27434" y="8881"/>
                  </a:cubicBezTo>
                  <a:cubicBezTo>
                    <a:pt x="27775" y="8276"/>
                    <a:pt x="27975" y="7599"/>
                    <a:pt x="28056" y="6915"/>
                  </a:cubicBezTo>
                  <a:cubicBezTo>
                    <a:pt x="28094" y="6905"/>
                    <a:pt x="28130" y="6887"/>
                    <a:pt x="28159" y="6858"/>
                  </a:cubicBezTo>
                  <a:cubicBezTo>
                    <a:pt x="28199" y="6818"/>
                    <a:pt x="28224" y="6758"/>
                    <a:pt x="28218" y="6702"/>
                  </a:cubicBezTo>
                  <a:cubicBezTo>
                    <a:pt x="28217" y="6684"/>
                    <a:pt x="28214" y="6665"/>
                    <a:pt x="28210" y="6650"/>
                  </a:cubicBezTo>
                  <a:cubicBezTo>
                    <a:pt x="28211" y="6647"/>
                    <a:pt x="28217" y="6644"/>
                    <a:pt x="28218" y="6641"/>
                  </a:cubicBezTo>
                  <a:cubicBezTo>
                    <a:pt x="28239" y="6608"/>
                    <a:pt x="28239" y="6561"/>
                    <a:pt x="28218" y="6528"/>
                  </a:cubicBezTo>
                  <a:cubicBezTo>
                    <a:pt x="28189" y="6480"/>
                    <a:pt x="28144" y="6451"/>
                    <a:pt x="28094" y="6434"/>
                  </a:cubicBezTo>
                  <a:cubicBezTo>
                    <a:pt x="28092" y="6432"/>
                    <a:pt x="28091" y="6429"/>
                    <a:pt x="28088" y="6425"/>
                  </a:cubicBezTo>
                  <a:cubicBezTo>
                    <a:pt x="28071" y="6406"/>
                    <a:pt x="28045" y="6393"/>
                    <a:pt x="28016" y="6393"/>
                  </a:cubicBezTo>
                  <a:cubicBezTo>
                    <a:pt x="28013" y="6393"/>
                    <a:pt x="28011" y="6393"/>
                    <a:pt x="28008" y="6393"/>
                  </a:cubicBezTo>
                  <a:cubicBezTo>
                    <a:pt x="27953" y="6397"/>
                    <a:pt x="27895" y="6418"/>
                    <a:pt x="27859" y="6463"/>
                  </a:cubicBezTo>
                  <a:cubicBezTo>
                    <a:pt x="27854" y="6467"/>
                    <a:pt x="27853" y="6470"/>
                    <a:pt x="27851" y="6474"/>
                  </a:cubicBezTo>
                  <a:cubicBezTo>
                    <a:pt x="27837" y="6487"/>
                    <a:pt x="27822" y="6503"/>
                    <a:pt x="27809" y="6519"/>
                  </a:cubicBezTo>
                  <a:cubicBezTo>
                    <a:pt x="27786" y="6550"/>
                    <a:pt x="27776" y="6589"/>
                    <a:pt x="27773" y="6626"/>
                  </a:cubicBezTo>
                  <a:cubicBezTo>
                    <a:pt x="27772" y="6637"/>
                    <a:pt x="27772" y="6647"/>
                    <a:pt x="27773" y="6657"/>
                  </a:cubicBezTo>
                  <a:lnTo>
                    <a:pt x="27779" y="6690"/>
                  </a:lnTo>
                  <a:cubicBezTo>
                    <a:pt x="27775" y="6715"/>
                    <a:pt x="27775" y="6741"/>
                    <a:pt x="27780" y="6764"/>
                  </a:cubicBezTo>
                  <a:cubicBezTo>
                    <a:pt x="27788" y="6806"/>
                    <a:pt x="27811" y="6839"/>
                    <a:pt x="27841" y="6867"/>
                  </a:cubicBezTo>
                  <a:cubicBezTo>
                    <a:pt x="27841" y="6871"/>
                    <a:pt x="27840" y="6873"/>
                    <a:pt x="27840" y="6876"/>
                  </a:cubicBezTo>
                  <a:cubicBezTo>
                    <a:pt x="27738" y="7780"/>
                    <a:pt x="27222" y="9577"/>
                    <a:pt x="26128" y="9693"/>
                  </a:cubicBezTo>
                  <a:cubicBezTo>
                    <a:pt x="26123" y="9688"/>
                    <a:pt x="26122" y="9685"/>
                    <a:pt x="26119" y="9681"/>
                  </a:cubicBezTo>
                  <a:lnTo>
                    <a:pt x="26119" y="9672"/>
                  </a:lnTo>
                  <a:lnTo>
                    <a:pt x="26107" y="9645"/>
                  </a:lnTo>
                  <a:cubicBezTo>
                    <a:pt x="26105" y="9637"/>
                    <a:pt x="26097" y="9635"/>
                    <a:pt x="26091" y="9629"/>
                  </a:cubicBezTo>
                  <a:cubicBezTo>
                    <a:pt x="26087" y="9620"/>
                    <a:pt x="26086" y="9611"/>
                    <a:pt x="26080" y="9604"/>
                  </a:cubicBezTo>
                  <a:cubicBezTo>
                    <a:pt x="26061" y="9577"/>
                    <a:pt x="26041" y="9553"/>
                    <a:pt x="26010" y="9536"/>
                  </a:cubicBezTo>
                  <a:cubicBezTo>
                    <a:pt x="25996" y="9529"/>
                    <a:pt x="25981" y="9521"/>
                    <a:pt x="25967" y="9519"/>
                  </a:cubicBezTo>
                  <a:cubicBezTo>
                    <a:pt x="25957" y="9516"/>
                    <a:pt x="25947" y="9515"/>
                    <a:pt x="25937" y="9515"/>
                  </a:cubicBezTo>
                  <a:cubicBezTo>
                    <a:pt x="25912" y="9515"/>
                    <a:pt x="25888" y="9522"/>
                    <a:pt x="25867" y="9534"/>
                  </a:cubicBezTo>
                  <a:cubicBezTo>
                    <a:pt x="25865" y="9536"/>
                    <a:pt x="25862" y="9539"/>
                    <a:pt x="25860" y="9540"/>
                  </a:cubicBezTo>
                  <a:cubicBezTo>
                    <a:pt x="25833" y="9542"/>
                    <a:pt x="25810" y="9548"/>
                    <a:pt x="25790" y="9562"/>
                  </a:cubicBezTo>
                  <a:cubicBezTo>
                    <a:pt x="25767" y="9579"/>
                    <a:pt x="25745" y="9604"/>
                    <a:pt x="25732" y="9630"/>
                  </a:cubicBezTo>
                  <a:cubicBezTo>
                    <a:pt x="25728" y="9640"/>
                    <a:pt x="25725" y="9649"/>
                    <a:pt x="25722" y="9658"/>
                  </a:cubicBezTo>
                  <a:cubicBezTo>
                    <a:pt x="25678" y="9648"/>
                    <a:pt x="25633" y="9635"/>
                    <a:pt x="25590" y="9619"/>
                  </a:cubicBezTo>
                  <a:cubicBezTo>
                    <a:pt x="25109" y="9446"/>
                    <a:pt x="24785" y="9002"/>
                    <a:pt x="24569" y="8560"/>
                  </a:cubicBezTo>
                  <a:cubicBezTo>
                    <a:pt x="24329" y="8064"/>
                    <a:pt x="24216" y="7531"/>
                    <a:pt x="24129" y="6990"/>
                  </a:cubicBezTo>
                  <a:cubicBezTo>
                    <a:pt x="24002" y="6207"/>
                    <a:pt x="23953" y="5426"/>
                    <a:pt x="23895" y="4636"/>
                  </a:cubicBezTo>
                  <a:cubicBezTo>
                    <a:pt x="23847" y="4001"/>
                    <a:pt x="23731" y="3343"/>
                    <a:pt x="23289" y="2853"/>
                  </a:cubicBezTo>
                  <a:cubicBezTo>
                    <a:pt x="23098" y="2640"/>
                    <a:pt x="22831" y="2466"/>
                    <a:pt x="22547" y="2393"/>
                  </a:cubicBezTo>
                  <a:cubicBezTo>
                    <a:pt x="22548" y="2334"/>
                    <a:pt x="22532" y="2266"/>
                    <a:pt x="22498" y="2218"/>
                  </a:cubicBezTo>
                  <a:cubicBezTo>
                    <a:pt x="22474" y="2183"/>
                    <a:pt x="22447" y="2155"/>
                    <a:pt x="22412" y="2132"/>
                  </a:cubicBezTo>
                  <a:cubicBezTo>
                    <a:pt x="22376" y="2109"/>
                    <a:pt x="22337" y="2099"/>
                    <a:pt x="22295" y="2096"/>
                  </a:cubicBezTo>
                  <a:cubicBezTo>
                    <a:pt x="22288" y="2095"/>
                    <a:pt x="22281" y="2095"/>
                    <a:pt x="22274" y="2095"/>
                  </a:cubicBezTo>
                  <a:cubicBezTo>
                    <a:pt x="22200" y="2095"/>
                    <a:pt x="22127" y="2129"/>
                    <a:pt x="22071" y="2177"/>
                  </a:cubicBezTo>
                  <a:cubicBezTo>
                    <a:pt x="22055" y="2192"/>
                    <a:pt x="22041" y="2208"/>
                    <a:pt x="22031" y="2226"/>
                  </a:cubicBezTo>
                  <a:cubicBezTo>
                    <a:pt x="21982" y="2234"/>
                    <a:pt x="21939" y="2261"/>
                    <a:pt x="21915" y="2302"/>
                  </a:cubicBezTo>
                  <a:cubicBezTo>
                    <a:pt x="21890" y="2341"/>
                    <a:pt x="21886" y="2386"/>
                    <a:pt x="21889" y="2429"/>
                  </a:cubicBezTo>
                  <a:cubicBezTo>
                    <a:pt x="21883" y="2431"/>
                    <a:pt x="21879" y="2432"/>
                    <a:pt x="21873" y="2437"/>
                  </a:cubicBezTo>
                  <a:cubicBezTo>
                    <a:pt x="21394" y="2647"/>
                    <a:pt x="21262" y="3206"/>
                    <a:pt x="21220" y="3678"/>
                  </a:cubicBezTo>
                  <a:cubicBezTo>
                    <a:pt x="21186" y="4066"/>
                    <a:pt x="21202" y="4455"/>
                    <a:pt x="21202" y="4845"/>
                  </a:cubicBezTo>
                  <a:cubicBezTo>
                    <a:pt x="21202" y="5033"/>
                    <a:pt x="21200" y="5222"/>
                    <a:pt x="21186" y="5410"/>
                  </a:cubicBezTo>
                  <a:cubicBezTo>
                    <a:pt x="21173" y="5593"/>
                    <a:pt x="21165" y="5801"/>
                    <a:pt x="21055" y="5958"/>
                  </a:cubicBezTo>
                  <a:cubicBezTo>
                    <a:pt x="21032" y="5990"/>
                    <a:pt x="21006" y="6019"/>
                    <a:pt x="20980" y="6046"/>
                  </a:cubicBezTo>
                  <a:cubicBezTo>
                    <a:pt x="20970" y="6020"/>
                    <a:pt x="20958" y="5997"/>
                    <a:pt x="20944" y="5977"/>
                  </a:cubicBezTo>
                  <a:cubicBezTo>
                    <a:pt x="20896" y="5910"/>
                    <a:pt x="20829" y="5854"/>
                    <a:pt x="20745" y="5844"/>
                  </a:cubicBezTo>
                  <a:cubicBezTo>
                    <a:pt x="20729" y="5841"/>
                    <a:pt x="20713" y="5840"/>
                    <a:pt x="20697" y="5840"/>
                  </a:cubicBezTo>
                  <a:cubicBezTo>
                    <a:pt x="20619" y="5840"/>
                    <a:pt x="20547" y="5869"/>
                    <a:pt x="20488" y="5925"/>
                  </a:cubicBezTo>
                  <a:cubicBezTo>
                    <a:pt x="20416" y="5994"/>
                    <a:pt x="20374" y="6103"/>
                    <a:pt x="20375" y="6206"/>
                  </a:cubicBezTo>
                  <a:cubicBezTo>
                    <a:pt x="20120" y="6148"/>
                    <a:pt x="19882" y="5961"/>
                    <a:pt x="19784" y="5709"/>
                  </a:cubicBezTo>
                  <a:cubicBezTo>
                    <a:pt x="19617" y="5287"/>
                    <a:pt x="19658" y="4813"/>
                    <a:pt x="19469" y="4395"/>
                  </a:cubicBezTo>
                  <a:cubicBezTo>
                    <a:pt x="19314" y="4052"/>
                    <a:pt x="19002" y="3805"/>
                    <a:pt x="18647" y="3769"/>
                  </a:cubicBezTo>
                  <a:cubicBezTo>
                    <a:pt x="18649" y="3715"/>
                    <a:pt x="18620" y="3669"/>
                    <a:pt x="18567" y="3653"/>
                  </a:cubicBezTo>
                  <a:cubicBezTo>
                    <a:pt x="18554" y="3649"/>
                    <a:pt x="18541" y="3647"/>
                    <a:pt x="18530" y="3646"/>
                  </a:cubicBezTo>
                  <a:cubicBezTo>
                    <a:pt x="18523" y="3640"/>
                    <a:pt x="18517" y="3633"/>
                    <a:pt x="18508" y="3627"/>
                  </a:cubicBezTo>
                  <a:cubicBezTo>
                    <a:pt x="18462" y="3594"/>
                    <a:pt x="18405" y="3580"/>
                    <a:pt x="18349" y="3580"/>
                  </a:cubicBezTo>
                  <a:cubicBezTo>
                    <a:pt x="18320" y="3580"/>
                    <a:pt x="18291" y="3584"/>
                    <a:pt x="18264" y="3591"/>
                  </a:cubicBezTo>
                  <a:cubicBezTo>
                    <a:pt x="18185" y="3611"/>
                    <a:pt x="18109" y="3663"/>
                    <a:pt x="18067" y="3736"/>
                  </a:cubicBezTo>
                  <a:cubicBezTo>
                    <a:pt x="18035" y="3792"/>
                    <a:pt x="18030" y="3853"/>
                    <a:pt x="18035" y="3914"/>
                  </a:cubicBezTo>
                  <a:cubicBezTo>
                    <a:pt x="17605" y="4163"/>
                    <a:pt x="17403" y="4656"/>
                    <a:pt x="17329" y="5151"/>
                  </a:cubicBezTo>
                  <a:cubicBezTo>
                    <a:pt x="17216" y="5909"/>
                    <a:pt x="17244" y="6676"/>
                    <a:pt x="17293" y="7437"/>
                  </a:cubicBezTo>
                  <a:cubicBezTo>
                    <a:pt x="17344" y="8217"/>
                    <a:pt x="17416" y="9002"/>
                    <a:pt x="17374" y="9785"/>
                  </a:cubicBezTo>
                  <a:cubicBezTo>
                    <a:pt x="17354" y="10143"/>
                    <a:pt x="17344" y="10557"/>
                    <a:pt x="17202" y="10891"/>
                  </a:cubicBezTo>
                  <a:cubicBezTo>
                    <a:pt x="17141" y="11036"/>
                    <a:pt x="17039" y="11119"/>
                    <a:pt x="16922" y="11152"/>
                  </a:cubicBezTo>
                  <a:lnTo>
                    <a:pt x="16922" y="11149"/>
                  </a:lnTo>
                  <a:cubicBezTo>
                    <a:pt x="16919" y="11097"/>
                    <a:pt x="16900" y="11054"/>
                    <a:pt x="16873" y="11012"/>
                  </a:cubicBezTo>
                  <a:cubicBezTo>
                    <a:pt x="16868" y="11000"/>
                    <a:pt x="16865" y="10989"/>
                    <a:pt x="16861" y="10977"/>
                  </a:cubicBezTo>
                  <a:cubicBezTo>
                    <a:pt x="16828" y="10902"/>
                    <a:pt x="16755" y="10836"/>
                    <a:pt x="16671" y="10822"/>
                  </a:cubicBezTo>
                  <a:cubicBezTo>
                    <a:pt x="16654" y="10819"/>
                    <a:pt x="16637" y="10817"/>
                    <a:pt x="16620" y="10817"/>
                  </a:cubicBezTo>
                  <a:cubicBezTo>
                    <a:pt x="16529" y="10817"/>
                    <a:pt x="16441" y="10859"/>
                    <a:pt x="16383" y="10932"/>
                  </a:cubicBezTo>
                  <a:cubicBezTo>
                    <a:pt x="16357" y="10967"/>
                    <a:pt x="16335" y="11006"/>
                    <a:pt x="16320" y="11048"/>
                  </a:cubicBezTo>
                  <a:cubicBezTo>
                    <a:pt x="16296" y="11035"/>
                    <a:pt x="16273" y="11022"/>
                    <a:pt x="16251" y="11007"/>
                  </a:cubicBezTo>
                  <a:cubicBezTo>
                    <a:pt x="15943" y="10815"/>
                    <a:pt x="15955" y="10441"/>
                    <a:pt x="15943" y="10119"/>
                  </a:cubicBezTo>
                  <a:cubicBezTo>
                    <a:pt x="15929" y="9787"/>
                    <a:pt x="15868" y="9463"/>
                    <a:pt x="15771" y="9147"/>
                  </a:cubicBezTo>
                  <a:cubicBezTo>
                    <a:pt x="15646" y="8744"/>
                    <a:pt x="15455" y="8231"/>
                    <a:pt x="15017" y="8085"/>
                  </a:cubicBezTo>
                  <a:cubicBezTo>
                    <a:pt x="15005" y="8082"/>
                    <a:pt x="14995" y="8079"/>
                    <a:pt x="14984" y="8076"/>
                  </a:cubicBezTo>
                  <a:cubicBezTo>
                    <a:pt x="14981" y="8069"/>
                    <a:pt x="14976" y="8063"/>
                    <a:pt x="14974" y="8057"/>
                  </a:cubicBezTo>
                  <a:cubicBezTo>
                    <a:pt x="14975" y="8054"/>
                    <a:pt x="14979" y="8053"/>
                    <a:pt x="14981" y="8049"/>
                  </a:cubicBezTo>
                  <a:cubicBezTo>
                    <a:pt x="15007" y="8002"/>
                    <a:pt x="15021" y="7940"/>
                    <a:pt x="15000" y="7891"/>
                  </a:cubicBezTo>
                  <a:cubicBezTo>
                    <a:pt x="14979" y="7843"/>
                    <a:pt x="14924" y="7808"/>
                    <a:pt x="14874" y="7795"/>
                  </a:cubicBezTo>
                  <a:cubicBezTo>
                    <a:pt x="14854" y="7790"/>
                    <a:pt x="14833" y="7788"/>
                    <a:pt x="14811" y="7788"/>
                  </a:cubicBezTo>
                  <a:cubicBezTo>
                    <a:pt x="14790" y="7788"/>
                    <a:pt x="14768" y="7790"/>
                    <a:pt x="14749" y="7796"/>
                  </a:cubicBezTo>
                  <a:cubicBezTo>
                    <a:pt x="14691" y="7815"/>
                    <a:pt x="14646" y="7857"/>
                    <a:pt x="14618" y="7908"/>
                  </a:cubicBezTo>
                  <a:lnTo>
                    <a:pt x="14611" y="7908"/>
                  </a:lnTo>
                  <a:cubicBezTo>
                    <a:pt x="14560" y="7922"/>
                    <a:pt x="14513" y="7954"/>
                    <a:pt x="14486" y="7999"/>
                  </a:cubicBezTo>
                  <a:cubicBezTo>
                    <a:pt x="14460" y="8041"/>
                    <a:pt x="14455" y="8089"/>
                    <a:pt x="14460" y="8136"/>
                  </a:cubicBezTo>
                  <a:cubicBezTo>
                    <a:pt x="14117" y="8362"/>
                    <a:pt x="13953" y="8946"/>
                    <a:pt x="13865" y="9398"/>
                  </a:cubicBezTo>
                  <a:lnTo>
                    <a:pt x="13098" y="9420"/>
                  </a:lnTo>
                  <a:cubicBezTo>
                    <a:pt x="13099" y="9014"/>
                    <a:pt x="13102" y="8607"/>
                    <a:pt x="13103" y="8201"/>
                  </a:cubicBezTo>
                  <a:cubicBezTo>
                    <a:pt x="13312" y="8183"/>
                    <a:pt x="13521" y="8174"/>
                    <a:pt x="13730" y="8174"/>
                  </a:cubicBezTo>
                  <a:cubicBezTo>
                    <a:pt x="13783" y="8174"/>
                    <a:pt x="13836" y="8175"/>
                    <a:pt x="13889" y="8176"/>
                  </a:cubicBezTo>
                  <a:cubicBezTo>
                    <a:pt x="13890" y="8176"/>
                    <a:pt x="13891" y="8176"/>
                    <a:pt x="13892" y="8176"/>
                  </a:cubicBezTo>
                  <a:cubicBezTo>
                    <a:pt x="14033" y="8176"/>
                    <a:pt x="14032" y="7954"/>
                    <a:pt x="13889" y="7953"/>
                  </a:cubicBezTo>
                  <a:cubicBezTo>
                    <a:pt x="13836" y="7952"/>
                    <a:pt x="13783" y="7951"/>
                    <a:pt x="13730" y="7951"/>
                  </a:cubicBezTo>
                  <a:cubicBezTo>
                    <a:pt x="13521" y="7951"/>
                    <a:pt x="13313" y="7960"/>
                    <a:pt x="13105" y="7977"/>
                  </a:cubicBezTo>
                  <a:cubicBezTo>
                    <a:pt x="13111" y="7363"/>
                    <a:pt x="13114" y="6750"/>
                    <a:pt x="13121" y="6135"/>
                  </a:cubicBezTo>
                  <a:cubicBezTo>
                    <a:pt x="13348" y="6141"/>
                    <a:pt x="13575" y="6154"/>
                    <a:pt x="13799" y="6177"/>
                  </a:cubicBezTo>
                  <a:cubicBezTo>
                    <a:pt x="13802" y="6177"/>
                    <a:pt x="13806" y="6178"/>
                    <a:pt x="13809" y="6178"/>
                  </a:cubicBezTo>
                  <a:cubicBezTo>
                    <a:pt x="13864" y="6178"/>
                    <a:pt x="13910" y="6117"/>
                    <a:pt x="13911" y="6064"/>
                  </a:cubicBezTo>
                  <a:cubicBezTo>
                    <a:pt x="13911" y="5999"/>
                    <a:pt x="13859" y="5959"/>
                    <a:pt x="13799" y="5952"/>
                  </a:cubicBezTo>
                  <a:cubicBezTo>
                    <a:pt x="13575" y="5926"/>
                    <a:pt x="13350" y="5915"/>
                    <a:pt x="13124" y="5910"/>
                  </a:cubicBezTo>
                  <a:cubicBezTo>
                    <a:pt x="13131" y="5298"/>
                    <a:pt x="13141" y="4684"/>
                    <a:pt x="13153" y="4071"/>
                  </a:cubicBezTo>
                  <a:cubicBezTo>
                    <a:pt x="13414" y="4013"/>
                    <a:pt x="13675" y="3952"/>
                    <a:pt x="13937" y="3895"/>
                  </a:cubicBezTo>
                  <a:cubicBezTo>
                    <a:pt x="14069" y="3868"/>
                    <a:pt x="14025" y="3676"/>
                    <a:pt x="13903" y="3676"/>
                  </a:cubicBezTo>
                  <a:cubicBezTo>
                    <a:pt x="13895" y="3676"/>
                    <a:pt x="13886" y="3677"/>
                    <a:pt x="13878" y="3679"/>
                  </a:cubicBezTo>
                  <a:cubicBezTo>
                    <a:pt x="13635" y="3730"/>
                    <a:pt x="13396" y="3786"/>
                    <a:pt x="13156" y="3841"/>
                  </a:cubicBezTo>
                  <a:cubicBezTo>
                    <a:pt x="13164" y="3353"/>
                    <a:pt x="13172" y="2864"/>
                    <a:pt x="13183" y="2377"/>
                  </a:cubicBezTo>
                  <a:cubicBezTo>
                    <a:pt x="13425" y="2365"/>
                    <a:pt x="13666" y="2360"/>
                    <a:pt x="13908" y="2360"/>
                  </a:cubicBezTo>
                  <a:cubicBezTo>
                    <a:pt x="14039" y="2360"/>
                    <a:pt x="14170" y="2361"/>
                    <a:pt x="14301" y="2364"/>
                  </a:cubicBezTo>
                  <a:cubicBezTo>
                    <a:pt x="14302" y="2364"/>
                    <a:pt x="14303" y="2364"/>
                    <a:pt x="14304" y="2364"/>
                  </a:cubicBezTo>
                  <a:cubicBezTo>
                    <a:pt x="14444" y="2364"/>
                    <a:pt x="14444" y="2145"/>
                    <a:pt x="14301" y="2141"/>
                  </a:cubicBezTo>
                  <a:cubicBezTo>
                    <a:pt x="14169" y="2137"/>
                    <a:pt x="14036" y="2136"/>
                    <a:pt x="13904" y="2136"/>
                  </a:cubicBezTo>
                  <a:cubicBezTo>
                    <a:pt x="13665" y="2136"/>
                    <a:pt x="13426" y="2141"/>
                    <a:pt x="13186" y="2153"/>
                  </a:cubicBezTo>
                  <a:cubicBezTo>
                    <a:pt x="13201" y="1471"/>
                    <a:pt x="13214" y="790"/>
                    <a:pt x="13232" y="108"/>
                  </a:cubicBezTo>
                  <a:cubicBezTo>
                    <a:pt x="13234" y="37"/>
                    <a:pt x="13179" y="1"/>
                    <a:pt x="13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3"/>
            <p:cNvSpPr/>
            <p:nvPr/>
          </p:nvSpPr>
          <p:spPr>
            <a:xfrm>
              <a:off x="547200" y="3161850"/>
              <a:ext cx="275" cy="225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10" y="1"/>
                  </a:moveTo>
                  <a:lnTo>
                    <a:pt x="10" y="1"/>
                  </a:lnTo>
                  <a:cubicBezTo>
                    <a:pt x="8" y="3"/>
                    <a:pt x="6" y="4"/>
                    <a:pt x="5" y="5"/>
                  </a:cubicBezTo>
                  <a:lnTo>
                    <a:pt x="5" y="5"/>
                  </a:lnTo>
                  <a:cubicBezTo>
                    <a:pt x="7" y="5"/>
                    <a:pt x="7" y="4"/>
                    <a:pt x="9" y="4"/>
                  </a:cubicBezTo>
                  <a:lnTo>
                    <a:pt x="10" y="1"/>
                  </a:ln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3" y="5"/>
                    <a:pt x="3" y="5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lnTo>
                    <a:pt x="2" y="7"/>
                  </a:lnTo>
                  <a:cubicBezTo>
                    <a:pt x="2" y="7"/>
                    <a:pt x="3" y="6"/>
                    <a:pt x="5" y="5"/>
                  </a:cubicBezTo>
                  <a:close/>
                  <a:moveTo>
                    <a:pt x="2" y="7"/>
                  </a:move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1" y="8"/>
                    <a:pt x="2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3"/>
            <p:cNvSpPr/>
            <p:nvPr/>
          </p:nvSpPr>
          <p:spPr>
            <a:xfrm>
              <a:off x="490225" y="3063250"/>
              <a:ext cx="200" cy="125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0"/>
                  </a:moveTo>
                  <a:cubicBezTo>
                    <a:pt x="0" y="2"/>
                    <a:pt x="5" y="5"/>
                    <a:pt x="8" y="5"/>
                  </a:cubicBezTo>
                  <a:cubicBezTo>
                    <a:pt x="8" y="5"/>
                    <a:pt x="6" y="5"/>
                    <a:pt x="6" y="2"/>
                  </a:cubicBezTo>
                  <a:cubicBezTo>
                    <a:pt x="5" y="2"/>
                    <a:pt x="2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3"/>
            <p:cNvSpPr/>
            <p:nvPr/>
          </p:nvSpPr>
          <p:spPr>
            <a:xfrm>
              <a:off x="491050" y="3064175"/>
              <a:ext cx="75" cy="225"/>
            </a:xfrm>
            <a:custGeom>
              <a:avLst/>
              <a:gdLst/>
              <a:ahLst/>
              <a:cxnLst/>
              <a:rect l="l" t="t" r="r" b="b"/>
              <a:pathLst>
                <a:path w="3" h="9" extrusionOk="0">
                  <a:moveTo>
                    <a:pt x="2" y="1"/>
                  </a:moveTo>
                  <a:cubicBezTo>
                    <a:pt x="1" y="5"/>
                    <a:pt x="1" y="7"/>
                    <a:pt x="1" y="8"/>
                  </a:cubicBezTo>
                  <a:cubicBezTo>
                    <a:pt x="1" y="8"/>
                    <a:pt x="2" y="7"/>
                    <a:pt x="2" y="5"/>
                  </a:cubicBezTo>
                  <a:lnTo>
                    <a:pt x="2" y="4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3"/>
            <p:cNvSpPr/>
            <p:nvPr/>
          </p:nvSpPr>
          <p:spPr>
            <a:xfrm>
              <a:off x="489900" y="3063250"/>
              <a:ext cx="175" cy="75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5" y="0"/>
                  </a:moveTo>
                  <a:cubicBezTo>
                    <a:pt x="3" y="0"/>
                    <a:pt x="3" y="2"/>
                    <a:pt x="0" y="2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5" y="3"/>
                    <a:pt x="6" y="1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3"/>
            <p:cNvSpPr/>
            <p:nvPr/>
          </p:nvSpPr>
          <p:spPr>
            <a:xfrm>
              <a:off x="491050" y="3064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3"/>
            <p:cNvSpPr/>
            <p:nvPr/>
          </p:nvSpPr>
          <p:spPr>
            <a:xfrm>
              <a:off x="491050" y="3064325"/>
              <a:ext cx="75" cy="175"/>
            </a:xfrm>
            <a:custGeom>
              <a:avLst/>
              <a:gdLst/>
              <a:ahLst/>
              <a:cxnLst/>
              <a:rect l="l" t="t" r="r" b="b"/>
              <a:pathLst>
                <a:path w="3" h="7" extrusionOk="0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lnTo>
                    <a:pt x="2" y="1"/>
                  </a:lnTo>
                  <a:close/>
                  <a:moveTo>
                    <a:pt x="2" y="1"/>
                  </a:moveTo>
                  <a:lnTo>
                    <a:pt x="1" y="2"/>
                  </a:lnTo>
                  <a:lnTo>
                    <a:pt x="1" y="5"/>
                  </a:lnTo>
                  <a:cubicBezTo>
                    <a:pt x="1" y="5"/>
                    <a:pt x="1" y="2"/>
                    <a:pt x="2" y="1"/>
                  </a:cubicBezTo>
                  <a:close/>
                  <a:moveTo>
                    <a:pt x="2" y="1"/>
                  </a:moveTo>
                  <a:cubicBezTo>
                    <a:pt x="2" y="2"/>
                    <a:pt x="1" y="5"/>
                    <a:pt x="1" y="5"/>
                  </a:cubicBezTo>
                  <a:lnTo>
                    <a:pt x="1" y="7"/>
                  </a:lnTo>
                  <a:cubicBezTo>
                    <a:pt x="1" y="5"/>
                    <a:pt x="2" y="5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3"/>
            <p:cNvSpPr/>
            <p:nvPr/>
          </p:nvSpPr>
          <p:spPr>
            <a:xfrm>
              <a:off x="489125" y="3065275"/>
              <a:ext cx="100" cy="325"/>
            </a:xfrm>
            <a:custGeom>
              <a:avLst/>
              <a:gdLst/>
              <a:ahLst/>
              <a:cxnLst/>
              <a:rect l="l" t="t" r="r" b="b"/>
              <a:pathLst>
                <a:path w="4" h="13" extrusionOk="0">
                  <a:moveTo>
                    <a:pt x="1" y="0"/>
                  </a:moveTo>
                  <a:lnTo>
                    <a:pt x="1" y="5"/>
                  </a:lnTo>
                  <a:cubicBezTo>
                    <a:pt x="1" y="8"/>
                    <a:pt x="4" y="11"/>
                    <a:pt x="4" y="12"/>
                  </a:cubicBezTo>
                  <a:cubicBezTo>
                    <a:pt x="4" y="11"/>
                    <a:pt x="4" y="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3"/>
            <p:cNvSpPr/>
            <p:nvPr/>
          </p:nvSpPr>
          <p:spPr>
            <a:xfrm>
              <a:off x="697300" y="3035800"/>
              <a:ext cx="17475" cy="5950"/>
            </a:xfrm>
            <a:custGeom>
              <a:avLst/>
              <a:gdLst/>
              <a:ahLst/>
              <a:cxnLst/>
              <a:rect l="l" t="t" r="r" b="b"/>
              <a:pathLst>
                <a:path w="699" h="238" extrusionOk="0">
                  <a:moveTo>
                    <a:pt x="590" y="1"/>
                  </a:moveTo>
                  <a:cubicBezTo>
                    <a:pt x="588" y="1"/>
                    <a:pt x="587" y="1"/>
                    <a:pt x="585" y="1"/>
                  </a:cubicBezTo>
                  <a:cubicBezTo>
                    <a:pt x="429" y="4"/>
                    <a:pt x="271" y="10"/>
                    <a:pt x="115" y="12"/>
                  </a:cubicBezTo>
                  <a:cubicBezTo>
                    <a:pt x="57" y="15"/>
                    <a:pt x="1" y="63"/>
                    <a:pt x="2" y="125"/>
                  </a:cubicBezTo>
                  <a:cubicBezTo>
                    <a:pt x="5" y="183"/>
                    <a:pt x="49" y="237"/>
                    <a:pt x="111" y="237"/>
                  </a:cubicBezTo>
                  <a:cubicBezTo>
                    <a:pt x="112" y="237"/>
                    <a:pt x="114" y="237"/>
                    <a:pt x="115" y="237"/>
                  </a:cubicBezTo>
                  <a:cubicBezTo>
                    <a:pt x="271" y="234"/>
                    <a:pt x="429" y="228"/>
                    <a:pt x="585" y="226"/>
                  </a:cubicBezTo>
                  <a:cubicBezTo>
                    <a:pt x="643" y="223"/>
                    <a:pt x="698" y="173"/>
                    <a:pt x="697" y="112"/>
                  </a:cubicBezTo>
                  <a:cubicBezTo>
                    <a:pt x="694" y="55"/>
                    <a:pt x="650" y="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3"/>
            <p:cNvSpPr/>
            <p:nvPr/>
          </p:nvSpPr>
          <p:spPr>
            <a:xfrm>
              <a:off x="715100" y="3023000"/>
              <a:ext cx="17425" cy="29425"/>
            </a:xfrm>
            <a:custGeom>
              <a:avLst/>
              <a:gdLst/>
              <a:ahLst/>
              <a:cxnLst/>
              <a:rect l="l" t="t" r="r" b="b"/>
              <a:pathLst>
                <a:path w="697" h="1177" extrusionOk="0">
                  <a:moveTo>
                    <a:pt x="422" y="0"/>
                  </a:moveTo>
                  <a:cubicBezTo>
                    <a:pt x="395" y="0"/>
                    <a:pt x="368" y="10"/>
                    <a:pt x="349" y="32"/>
                  </a:cubicBezTo>
                  <a:cubicBezTo>
                    <a:pt x="247" y="150"/>
                    <a:pt x="149" y="268"/>
                    <a:pt x="46" y="384"/>
                  </a:cubicBezTo>
                  <a:cubicBezTo>
                    <a:pt x="7" y="429"/>
                    <a:pt x="1" y="495"/>
                    <a:pt x="46" y="542"/>
                  </a:cubicBezTo>
                  <a:cubicBezTo>
                    <a:pt x="67" y="562"/>
                    <a:pt x="98" y="573"/>
                    <a:pt x="128" y="573"/>
                  </a:cubicBezTo>
                  <a:cubicBezTo>
                    <a:pt x="157" y="573"/>
                    <a:pt x="185" y="564"/>
                    <a:pt x="204" y="542"/>
                  </a:cubicBezTo>
                  <a:cubicBezTo>
                    <a:pt x="241" y="498"/>
                    <a:pt x="278" y="455"/>
                    <a:pt x="317" y="411"/>
                  </a:cubicBezTo>
                  <a:cubicBezTo>
                    <a:pt x="330" y="645"/>
                    <a:pt x="376" y="877"/>
                    <a:pt x="460" y="1094"/>
                  </a:cubicBezTo>
                  <a:cubicBezTo>
                    <a:pt x="479" y="1142"/>
                    <a:pt x="519" y="1176"/>
                    <a:pt x="569" y="1176"/>
                  </a:cubicBezTo>
                  <a:cubicBezTo>
                    <a:pt x="578" y="1176"/>
                    <a:pt x="588" y="1175"/>
                    <a:pt x="598" y="1172"/>
                  </a:cubicBezTo>
                  <a:cubicBezTo>
                    <a:pt x="652" y="1158"/>
                    <a:pt x="697" y="1090"/>
                    <a:pt x="675" y="1035"/>
                  </a:cubicBezTo>
                  <a:cubicBezTo>
                    <a:pt x="562" y="740"/>
                    <a:pt x="515" y="429"/>
                    <a:pt x="539" y="111"/>
                  </a:cubicBezTo>
                  <a:cubicBezTo>
                    <a:pt x="545" y="46"/>
                    <a:pt x="482" y="0"/>
                    <a:pt x="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3"/>
            <p:cNvSpPr/>
            <p:nvPr/>
          </p:nvSpPr>
          <p:spPr>
            <a:xfrm>
              <a:off x="626375" y="2962550"/>
              <a:ext cx="10425" cy="5800"/>
            </a:xfrm>
            <a:custGeom>
              <a:avLst/>
              <a:gdLst/>
              <a:ahLst/>
              <a:cxnLst/>
              <a:rect l="l" t="t" r="r" b="b"/>
              <a:pathLst>
                <a:path w="417" h="232" extrusionOk="0">
                  <a:moveTo>
                    <a:pt x="302" y="1"/>
                  </a:moveTo>
                  <a:cubicBezTo>
                    <a:pt x="240" y="4"/>
                    <a:pt x="178" y="5"/>
                    <a:pt x="114" y="7"/>
                  </a:cubicBezTo>
                  <a:cubicBezTo>
                    <a:pt x="85" y="7"/>
                    <a:pt x="56" y="20"/>
                    <a:pt x="34" y="40"/>
                  </a:cubicBezTo>
                  <a:cubicBezTo>
                    <a:pt x="15" y="59"/>
                    <a:pt x="1" y="91"/>
                    <a:pt x="2" y="120"/>
                  </a:cubicBezTo>
                  <a:cubicBezTo>
                    <a:pt x="4" y="149"/>
                    <a:pt x="12" y="178"/>
                    <a:pt x="34" y="200"/>
                  </a:cubicBezTo>
                  <a:cubicBezTo>
                    <a:pt x="56" y="220"/>
                    <a:pt x="83" y="231"/>
                    <a:pt x="114" y="231"/>
                  </a:cubicBezTo>
                  <a:cubicBezTo>
                    <a:pt x="178" y="230"/>
                    <a:pt x="242" y="229"/>
                    <a:pt x="302" y="227"/>
                  </a:cubicBezTo>
                  <a:cubicBezTo>
                    <a:pt x="331" y="227"/>
                    <a:pt x="360" y="214"/>
                    <a:pt x="382" y="194"/>
                  </a:cubicBezTo>
                  <a:cubicBezTo>
                    <a:pt x="402" y="173"/>
                    <a:pt x="417" y="143"/>
                    <a:pt x="415" y="114"/>
                  </a:cubicBezTo>
                  <a:cubicBezTo>
                    <a:pt x="414" y="85"/>
                    <a:pt x="404" y="56"/>
                    <a:pt x="382" y="34"/>
                  </a:cubicBezTo>
                  <a:cubicBezTo>
                    <a:pt x="360" y="14"/>
                    <a:pt x="334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3"/>
            <p:cNvSpPr/>
            <p:nvPr/>
          </p:nvSpPr>
          <p:spPr>
            <a:xfrm>
              <a:off x="639250" y="2949750"/>
              <a:ext cx="11975" cy="24375"/>
            </a:xfrm>
            <a:custGeom>
              <a:avLst/>
              <a:gdLst/>
              <a:ahLst/>
              <a:cxnLst/>
              <a:rect l="l" t="t" r="r" b="b"/>
              <a:pathLst>
                <a:path w="479" h="975" extrusionOk="0">
                  <a:moveTo>
                    <a:pt x="300" y="1"/>
                  </a:moveTo>
                  <a:cubicBezTo>
                    <a:pt x="281" y="1"/>
                    <a:pt x="263" y="6"/>
                    <a:pt x="248" y="17"/>
                  </a:cubicBezTo>
                  <a:cubicBezTo>
                    <a:pt x="190" y="62"/>
                    <a:pt x="131" y="108"/>
                    <a:pt x="73" y="153"/>
                  </a:cubicBezTo>
                  <a:cubicBezTo>
                    <a:pt x="25" y="190"/>
                    <a:pt x="1" y="249"/>
                    <a:pt x="32" y="306"/>
                  </a:cubicBezTo>
                  <a:cubicBezTo>
                    <a:pt x="51" y="337"/>
                    <a:pt x="93" y="362"/>
                    <a:pt x="133" y="362"/>
                  </a:cubicBezTo>
                  <a:cubicBezTo>
                    <a:pt x="152" y="362"/>
                    <a:pt x="170" y="357"/>
                    <a:pt x="185" y="345"/>
                  </a:cubicBezTo>
                  <a:cubicBezTo>
                    <a:pt x="198" y="336"/>
                    <a:pt x="208" y="327"/>
                    <a:pt x="221" y="316"/>
                  </a:cubicBezTo>
                  <a:cubicBezTo>
                    <a:pt x="243" y="496"/>
                    <a:pt x="248" y="678"/>
                    <a:pt x="241" y="859"/>
                  </a:cubicBezTo>
                  <a:cubicBezTo>
                    <a:pt x="243" y="920"/>
                    <a:pt x="294" y="974"/>
                    <a:pt x="349" y="974"/>
                  </a:cubicBezTo>
                  <a:cubicBezTo>
                    <a:pt x="351" y="974"/>
                    <a:pt x="354" y="974"/>
                    <a:pt x="356" y="974"/>
                  </a:cubicBezTo>
                  <a:cubicBezTo>
                    <a:pt x="417" y="971"/>
                    <a:pt x="464" y="925"/>
                    <a:pt x="467" y="862"/>
                  </a:cubicBezTo>
                  <a:cubicBezTo>
                    <a:pt x="479" y="601"/>
                    <a:pt x="459" y="342"/>
                    <a:pt x="414" y="84"/>
                  </a:cubicBezTo>
                  <a:cubicBezTo>
                    <a:pt x="405" y="36"/>
                    <a:pt x="350" y="1"/>
                    <a:pt x="3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3"/>
            <p:cNvSpPr/>
            <p:nvPr/>
          </p:nvSpPr>
          <p:spPr>
            <a:xfrm>
              <a:off x="614275" y="3129600"/>
              <a:ext cx="18400" cy="7025"/>
            </a:xfrm>
            <a:custGeom>
              <a:avLst/>
              <a:gdLst/>
              <a:ahLst/>
              <a:cxnLst/>
              <a:rect l="l" t="t" r="r" b="b"/>
              <a:pathLst>
                <a:path w="736" h="281" extrusionOk="0">
                  <a:moveTo>
                    <a:pt x="109" y="0"/>
                  </a:moveTo>
                  <a:cubicBezTo>
                    <a:pt x="53" y="0"/>
                    <a:pt x="1" y="59"/>
                    <a:pt x="2" y="114"/>
                  </a:cubicBezTo>
                  <a:cubicBezTo>
                    <a:pt x="6" y="179"/>
                    <a:pt x="51" y="218"/>
                    <a:pt x="115" y="225"/>
                  </a:cubicBezTo>
                  <a:cubicBezTo>
                    <a:pt x="283" y="244"/>
                    <a:pt x="452" y="262"/>
                    <a:pt x="623" y="280"/>
                  </a:cubicBezTo>
                  <a:cubicBezTo>
                    <a:pt x="625" y="281"/>
                    <a:pt x="628" y="281"/>
                    <a:pt x="630" y="281"/>
                  </a:cubicBezTo>
                  <a:cubicBezTo>
                    <a:pt x="685" y="281"/>
                    <a:pt x="736" y="221"/>
                    <a:pt x="734" y="167"/>
                  </a:cubicBezTo>
                  <a:cubicBezTo>
                    <a:pt x="731" y="101"/>
                    <a:pt x="685" y="63"/>
                    <a:pt x="623" y="56"/>
                  </a:cubicBezTo>
                  <a:cubicBezTo>
                    <a:pt x="453" y="37"/>
                    <a:pt x="285" y="20"/>
                    <a:pt x="115" y="1"/>
                  </a:cubicBezTo>
                  <a:cubicBezTo>
                    <a:pt x="113" y="1"/>
                    <a:pt x="111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3"/>
            <p:cNvSpPr/>
            <p:nvPr/>
          </p:nvSpPr>
          <p:spPr>
            <a:xfrm>
              <a:off x="633525" y="3120900"/>
              <a:ext cx="22250" cy="26450"/>
            </a:xfrm>
            <a:custGeom>
              <a:avLst/>
              <a:gdLst/>
              <a:ahLst/>
              <a:cxnLst/>
              <a:rect l="l" t="t" r="r" b="b"/>
              <a:pathLst>
                <a:path w="890" h="1058" extrusionOk="0">
                  <a:moveTo>
                    <a:pt x="425" y="449"/>
                  </a:moveTo>
                  <a:cubicBezTo>
                    <a:pt x="427" y="476"/>
                    <a:pt x="430" y="501"/>
                    <a:pt x="432" y="527"/>
                  </a:cubicBezTo>
                  <a:lnTo>
                    <a:pt x="370" y="527"/>
                  </a:lnTo>
                  <a:cubicBezTo>
                    <a:pt x="389" y="501"/>
                    <a:pt x="408" y="476"/>
                    <a:pt x="425" y="449"/>
                  </a:cubicBezTo>
                  <a:close/>
                  <a:moveTo>
                    <a:pt x="491" y="1"/>
                  </a:moveTo>
                  <a:cubicBezTo>
                    <a:pt x="452" y="1"/>
                    <a:pt x="414" y="18"/>
                    <a:pt x="396" y="54"/>
                  </a:cubicBezTo>
                  <a:cubicBezTo>
                    <a:pt x="306" y="236"/>
                    <a:pt x="196" y="404"/>
                    <a:pt x="64" y="557"/>
                  </a:cubicBezTo>
                  <a:cubicBezTo>
                    <a:pt x="0" y="631"/>
                    <a:pt x="42" y="744"/>
                    <a:pt x="144" y="747"/>
                  </a:cubicBezTo>
                  <a:cubicBezTo>
                    <a:pt x="190" y="750"/>
                    <a:pt x="237" y="751"/>
                    <a:pt x="283" y="751"/>
                  </a:cubicBezTo>
                  <a:cubicBezTo>
                    <a:pt x="336" y="751"/>
                    <a:pt x="388" y="750"/>
                    <a:pt x="441" y="747"/>
                  </a:cubicBezTo>
                  <a:lnTo>
                    <a:pt x="441" y="747"/>
                  </a:lnTo>
                  <a:cubicBezTo>
                    <a:pt x="441" y="813"/>
                    <a:pt x="440" y="881"/>
                    <a:pt x="437" y="946"/>
                  </a:cubicBezTo>
                  <a:cubicBezTo>
                    <a:pt x="434" y="1005"/>
                    <a:pt x="490" y="1058"/>
                    <a:pt x="550" y="1058"/>
                  </a:cubicBezTo>
                  <a:cubicBezTo>
                    <a:pt x="614" y="1058"/>
                    <a:pt x="659" y="1007"/>
                    <a:pt x="662" y="946"/>
                  </a:cubicBezTo>
                  <a:cubicBezTo>
                    <a:pt x="666" y="875"/>
                    <a:pt x="667" y="802"/>
                    <a:pt x="666" y="731"/>
                  </a:cubicBezTo>
                  <a:cubicBezTo>
                    <a:pt x="709" y="726"/>
                    <a:pt x="753" y="723"/>
                    <a:pt x="796" y="715"/>
                  </a:cubicBezTo>
                  <a:cubicBezTo>
                    <a:pt x="856" y="707"/>
                    <a:pt x="889" y="630"/>
                    <a:pt x="875" y="578"/>
                  </a:cubicBezTo>
                  <a:cubicBezTo>
                    <a:pt x="857" y="522"/>
                    <a:pt x="809" y="498"/>
                    <a:pt x="756" y="498"/>
                  </a:cubicBezTo>
                  <a:cubicBezTo>
                    <a:pt x="749" y="498"/>
                    <a:pt x="741" y="499"/>
                    <a:pt x="734" y="499"/>
                  </a:cubicBezTo>
                  <a:cubicBezTo>
                    <a:pt x="708" y="504"/>
                    <a:pt x="680" y="504"/>
                    <a:pt x="654" y="507"/>
                  </a:cubicBezTo>
                  <a:cubicBezTo>
                    <a:pt x="644" y="363"/>
                    <a:pt x="625" y="223"/>
                    <a:pt x="601" y="80"/>
                  </a:cubicBezTo>
                  <a:cubicBezTo>
                    <a:pt x="592" y="29"/>
                    <a:pt x="541" y="1"/>
                    <a:pt x="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3"/>
            <p:cNvSpPr/>
            <p:nvPr/>
          </p:nvSpPr>
          <p:spPr>
            <a:xfrm>
              <a:off x="541875" y="2966450"/>
              <a:ext cx="16075" cy="6325"/>
            </a:xfrm>
            <a:custGeom>
              <a:avLst/>
              <a:gdLst/>
              <a:ahLst/>
              <a:cxnLst/>
              <a:rect l="l" t="t" r="r" b="b"/>
              <a:pathLst>
                <a:path w="643" h="253" extrusionOk="0">
                  <a:moveTo>
                    <a:pt x="392" y="234"/>
                  </a:moveTo>
                  <a:cubicBezTo>
                    <a:pt x="394" y="234"/>
                    <a:pt x="397" y="235"/>
                    <a:pt x="399" y="235"/>
                  </a:cubicBezTo>
                  <a:lnTo>
                    <a:pt x="399" y="235"/>
                  </a:lnTo>
                  <a:cubicBezTo>
                    <a:pt x="396" y="234"/>
                    <a:pt x="394" y="234"/>
                    <a:pt x="392" y="234"/>
                  </a:cubicBezTo>
                  <a:lnTo>
                    <a:pt x="392" y="234"/>
                  </a:lnTo>
                  <a:cubicBezTo>
                    <a:pt x="392" y="234"/>
                    <a:pt x="392" y="234"/>
                    <a:pt x="392" y="234"/>
                  </a:cubicBezTo>
                  <a:close/>
                  <a:moveTo>
                    <a:pt x="239" y="0"/>
                  </a:moveTo>
                  <a:cubicBezTo>
                    <a:pt x="198" y="0"/>
                    <a:pt x="156" y="2"/>
                    <a:pt x="115" y="6"/>
                  </a:cubicBezTo>
                  <a:cubicBezTo>
                    <a:pt x="57" y="10"/>
                    <a:pt x="0" y="52"/>
                    <a:pt x="3" y="117"/>
                  </a:cubicBezTo>
                  <a:cubicBezTo>
                    <a:pt x="4" y="172"/>
                    <a:pt x="48" y="229"/>
                    <a:pt x="108" y="229"/>
                  </a:cubicBezTo>
                  <a:cubicBezTo>
                    <a:pt x="110" y="229"/>
                    <a:pt x="112" y="229"/>
                    <a:pt x="115" y="229"/>
                  </a:cubicBezTo>
                  <a:cubicBezTo>
                    <a:pt x="155" y="227"/>
                    <a:pt x="195" y="224"/>
                    <a:pt x="236" y="224"/>
                  </a:cubicBezTo>
                  <a:cubicBezTo>
                    <a:pt x="263" y="224"/>
                    <a:pt x="289" y="225"/>
                    <a:pt x="316" y="228"/>
                  </a:cubicBezTo>
                  <a:cubicBezTo>
                    <a:pt x="332" y="229"/>
                    <a:pt x="351" y="229"/>
                    <a:pt x="367" y="232"/>
                  </a:cubicBezTo>
                  <a:cubicBezTo>
                    <a:pt x="374" y="232"/>
                    <a:pt x="383" y="233"/>
                    <a:pt x="390" y="233"/>
                  </a:cubicBezTo>
                  <a:cubicBezTo>
                    <a:pt x="391" y="233"/>
                    <a:pt x="391" y="234"/>
                    <a:pt x="392" y="234"/>
                  </a:cubicBezTo>
                  <a:lnTo>
                    <a:pt x="392" y="234"/>
                  </a:lnTo>
                  <a:cubicBezTo>
                    <a:pt x="392" y="234"/>
                    <a:pt x="392" y="233"/>
                    <a:pt x="392" y="233"/>
                  </a:cubicBezTo>
                  <a:lnTo>
                    <a:pt x="392" y="233"/>
                  </a:lnTo>
                  <a:cubicBezTo>
                    <a:pt x="392" y="234"/>
                    <a:pt x="392" y="234"/>
                    <a:pt x="392" y="234"/>
                  </a:cubicBezTo>
                  <a:lnTo>
                    <a:pt x="392" y="234"/>
                  </a:lnTo>
                  <a:cubicBezTo>
                    <a:pt x="396" y="234"/>
                    <a:pt x="399" y="235"/>
                    <a:pt x="403" y="235"/>
                  </a:cubicBezTo>
                  <a:cubicBezTo>
                    <a:pt x="402" y="235"/>
                    <a:pt x="401" y="235"/>
                    <a:pt x="399" y="235"/>
                  </a:cubicBezTo>
                  <a:lnTo>
                    <a:pt x="399" y="235"/>
                  </a:lnTo>
                  <a:cubicBezTo>
                    <a:pt x="428" y="240"/>
                    <a:pt x="459" y="243"/>
                    <a:pt x="492" y="249"/>
                  </a:cubicBezTo>
                  <a:cubicBezTo>
                    <a:pt x="501" y="251"/>
                    <a:pt x="510" y="252"/>
                    <a:pt x="519" y="252"/>
                  </a:cubicBezTo>
                  <a:cubicBezTo>
                    <a:pt x="568" y="252"/>
                    <a:pt x="617" y="224"/>
                    <a:pt x="629" y="173"/>
                  </a:cubicBezTo>
                  <a:cubicBezTo>
                    <a:pt x="642" y="116"/>
                    <a:pt x="613" y="46"/>
                    <a:pt x="551" y="35"/>
                  </a:cubicBezTo>
                  <a:cubicBezTo>
                    <a:pt x="449" y="12"/>
                    <a:pt x="345" y="0"/>
                    <a:pt x="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3"/>
            <p:cNvSpPr/>
            <p:nvPr/>
          </p:nvSpPr>
          <p:spPr>
            <a:xfrm>
              <a:off x="551900" y="29722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1" y="0"/>
                  </a:moveTo>
                  <a:cubicBezTo>
                    <a:pt x="4" y="2"/>
                    <a:pt x="4" y="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3"/>
            <p:cNvSpPr/>
            <p:nvPr/>
          </p:nvSpPr>
          <p:spPr>
            <a:xfrm>
              <a:off x="560025" y="2958725"/>
              <a:ext cx="16325" cy="23350"/>
            </a:xfrm>
            <a:custGeom>
              <a:avLst/>
              <a:gdLst/>
              <a:ahLst/>
              <a:cxnLst/>
              <a:rect l="l" t="t" r="r" b="b"/>
              <a:pathLst>
                <a:path w="653" h="934" extrusionOk="0">
                  <a:moveTo>
                    <a:pt x="542" y="0"/>
                  </a:moveTo>
                  <a:cubicBezTo>
                    <a:pt x="541" y="0"/>
                    <a:pt x="540" y="0"/>
                    <a:pt x="540" y="0"/>
                  </a:cubicBezTo>
                  <a:cubicBezTo>
                    <a:pt x="438" y="5"/>
                    <a:pt x="334" y="8"/>
                    <a:pt x="232" y="13"/>
                  </a:cubicBezTo>
                  <a:cubicBezTo>
                    <a:pt x="174" y="15"/>
                    <a:pt x="116" y="63"/>
                    <a:pt x="121" y="126"/>
                  </a:cubicBezTo>
                  <a:cubicBezTo>
                    <a:pt x="128" y="229"/>
                    <a:pt x="121" y="315"/>
                    <a:pt x="95" y="411"/>
                  </a:cubicBezTo>
                  <a:cubicBezTo>
                    <a:pt x="76" y="487"/>
                    <a:pt x="137" y="550"/>
                    <a:pt x="205" y="550"/>
                  </a:cubicBezTo>
                  <a:cubicBezTo>
                    <a:pt x="223" y="550"/>
                    <a:pt x="241" y="546"/>
                    <a:pt x="258" y="537"/>
                  </a:cubicBezTo>
                  <a:lnTo>
                    <a:pt x="261" y="537"/>
                  </a:lnTo>
                  <a:cubicBezTo>
                    <a:pt x="264" y="537"/>
                    <a:pt x="264" y="537"/>
                    <a:pt x="264" y="535"/>
                  </a:cubicBezTo>
                  <a:lnTo>
                    <a:pt x="279" y="535"/>
                  </a:lnTo>
                  <a:lnTo>
                    <a:pt x="295" y="541"/>
                  </a:lnTo>
                  <a:cubicBezTo>
                    <a:pt x="296" y="541"/>
                    <a:pt x="296" y="542"/>
                    <a:pt x="301" y="544"/>
                  </a:cubicBezTo>
                  <a:cubicBezTo>
                    <a:pt x="303" y="548"/>
                    <a:pt x="309" y="550"/>
                    <a:pt x="312" y="554"/>
                  </a:cubicBezTo>
                  <a:lnTo>
                    <a:pt x="318" y="558"/>
                  </a:lnTo>
                  <a:cubicBezTo>
                    <a:pt x="324" y="564"/>
                    <a:pt x="330" y="570"/>
                    <a:pt x="332" y="576"/>
                  </a:cubicBezTo>
                  <a:lnTo>
                    <a:pt x="334" y="576"/>
                  </a:lnTo>
                  <a:cubicBezTo>
                    <a:pt x="337" y="580"/>
                    <a:pt x="341" y="587"/>
                    <a:pt x="345" y="593"/>
                  </a:cubicBezTo>
                  <a:cubicBezTo>
                    <a:pt x="345" y="599"/>
                    <a:pt x="348" y="606"/>
                    <a:pt x="351" y="612"/>
                  </a:cubicBezTo>
                  <a:lnTo>
                    <a:pt x="351" y="619"/>
                  </a:lnTo>
                  <a:lnTo>
                    <a:pt x="351" y="621"/>
                  </a:lnTo>
                  <a:cubicBezTo>
                    <a:pt x="351" y="624"/>
                    <a:pt x="350" y="629"/>
                    <a:pt x="350" y="637"/>
                  </a:cubicBezTo>
                  <a:cubicBezTo>
                    <a:pt x="345" y="641"/>
                    <a:pt x="343" y="650"/>
                    <a:pt x="338" y="656"/>
                  </a:cubicBezTo>
                  <a:lnTo>
                    <a:pt x="338" y="657"/>
                  </a:lnTo>
                  <a:cubicBezTo>
                    <a:pt x="332" y="660"/>
                    <a:pt x="330" y="667"/>
                    <a:pt x="324" y="671"/>
                  </a:cubicBezTo>
                  <a:cubicBezTo>
                    <a:pt x="322" y="673"/>
                    <a:pt x="318" y="677"/>
                    <a:pt x="315" y="679"/>
                  </a:cubicBezTo>
                  <a:cubicBezTo>
                    <a:pt x="311" y="680"/>
                    <a:pt x="308" y="685"/>
                    <a:pt x="308" y="685"/>
                  </a:cubicBezTo>
                  <a:cubicBezTo>
                    <a:pt x="302" y="687"/>
                    <a:pt x="295" y="692"/>
                    <a:pt x="289" y="695"/>
                  </a:cubicBezTo>
                  <a:cubicBezTo>
                    <a:pt x="287" y="696"/>
                    <a:pt x="287" y="696"/>
                    <a:pt x="286" y="696"/>
                  </a:cubicBezTo>
                  <a:lnTo>
                    <a:pt x="248" y="708"/>
                  </a:lnTo>
                  <a:cubicBezTo>
                    <a:pt x="245" y="708"/>
                    <a:pt x="245" y="708"/>
                    <a:pt x="244" y="709"/>
                  </a:cubicBezTo>
                  <a:lnTo>
                    <a:pt x="199" y="709"/>
                  </a:lnTo>
                  <a:cubicBezTo>
                    <a:pt x="185" y="703"/>
                    <a:pt x="167" y="702"/>
                    <a:pt x="153" y="695"/>
                  </a:cubicBezTo>
                  <a:cubicBezTo>
                    <a:pt x="143" y="691"/>
                    <a:pt x="133" y="689"/>
                    <a:pt x="123" y="689"/>
                  </a:cubicBezTo>
                  <a:cubicBezTo>
                    <a:pt x="76" y="689"/>
                    <a:pt x="26" y="728"/>
                    <a:pt x="15" y="773"/>
                  </a:cubicBezTo>
                  <a:cubicBezTo>
                    <a:pt x="0" y="838"/>
                    <a:pt x="35" y="888"/>
                    <a:pt x="93" y="911"/>
                  </a:cubicBezTo>
                  <a:cubicBezTo>
                    <a:pt x="132" y="926"/>
                    <a:pt x="174" y="934"/>
                    <a:pt x="217" y="934"/>
                  </a:cubicBezTo>
                  <a:cubicBezTo>
                    <a:pt x="374" y="934"/>
                    <a:pt x="538" y="833"/>
                    <a:pt x="570" y="673"/>
                  </a:cubicBezTo>
                  <a:cubicBezTo>
                    <a:pt x="601" y="512"/>
                    <a:pt x="483" y="360"/>
                    <a:pt x="337" y="324"/>
                  </a:cubicBezTo>
                  <a:cubicBezTo>
                    <a:pt x="340" y="293"/>
                    <a:pt x="340" y="264"/>
                    <a:pt x="341" y="232"/>
                  </a:cubicBezTo>
                  <a:cubicBezTo>
                    <a:pt x="406" y="231"/>
                    <a:pt x="474" y="228"/>
                    <a:pt x="540" y="225"/>
                  </a:cubicBezTo>
                  <a:cubicBezTo>
                    <a:pt x="598" y="224"/>
                    <a:pt x="653" y="177"/>
                    <a:pt x="651" y="113"/>
                  </a:cubicBezTo>
                  <a:cubicBezTo>
                    <a:pt x="650" y="56"/>
                    <a:pt x="603" y="0"/>
                    <a:pt x="5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3"/>
            <p:cNvSpPr/>
            <p:nvPr/>
          </p:nvSpPr>
          <p:spPr>
            <a:xfrm>
              <a:off x="566500" y="2972025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4" y="0"/>
                  </a:moveTo>
                  <a:cubicBezTo>
                    <a:pt x="3" y="1"/>
                    <a:pt x="2" y="1"/>
                    <a:pt x="2" y="1"/>
                  </a:cubicBezTo>
                  <a:lnTo>
                    <a:pt x="2" y="1"/>
                  </a:lnTo>
                  <a:cubicBezTo>
                    <a:pt x="3" y="1"/>
                    <a:pt x="4" y="1"/>
                    <a:pt x="5" y="0"/>
                  </a:cubicBezTo>
                  <a:close/>
                  <a:moveTo>
                    <a:pt x="2" y="1"/>
                  </a:moveTo>
                  <a:cubicBezTo>
                    <a:pt x="2" y="2"/>
                    <a:pt x="2" y="2"/>
                    <a:pt x="2" y="2"/>
                  </a:cubicBezTo>
                  <a:lnTo>
                    <a:pt x="2" y="2"/>
                  </a:lnTo>
                  <a:cubicBezTo>
                    <a:pt x="3" y="2"/>
                    <a:pt x="2" y="2"/>
                    <a:pt x="2" y="1"/>
                  </a:cubicBezTo>
                  <a:close/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3"/>
            <p:cNvSpPr/>
            <p:nvPr/>
          </p:nvSpPr>
          <p:spPr>
            <a:xfrm>
              <a:off x="551575" y="3183350"/>
              <a:ext cx="12000" cy="6500"/>
            </a:xfrm>
            <a:custGeom>
              <a:avLst/>
              <a:gdLst/>
              <a:ahLst/>
              <a:cxnLst/>
              <a:rect l="l" t="t" r="r" b="b"/>
              <a:pathLst>
                <a:path w="480" h="260" extrusionOk="0">
                  <a:moveTo>
                    <a:pt x="327" y="8"/>
                  </a:moveTo>
                  <a:lnTo>
                    <a:pt x="327" y="8"/>
                  </a:lnTo>
                  <a:cubicBezTo>
                    <a:pt x="322" y="10"/>
                    <a:pt x="316" y="12"/>
                    <a:pt x="311" y="14"/>
                  </a:cubicBezTo>
                  <a:lnTo>
                    <a:pt x="311" y="14"/>
                  </a:lnTo>
                  <a:cubicBezTo>
                    <a:pt x="316" y="12"/>
                    <a:pt x="321" y="9"/>
                    <a:pt x="327" y="8"/>
                  </a:cubicBezTo>
                  <a:close/>
                  <a:moveTo>
                    <a:pt x="365" y="1"/>
                  </a:moveTo>
                  <a:cubicBezTo>
                    <a:pt x="344" y="1"/>
                    <a:pt x="327" y="6"/>
                    <a:pt x="308" y="15"/>
                  </a:cubicBezTo>
                  <a:cubicBezTo>
                    <a:pt x="309" y="15"/>
                    <a:pt x="309" y="15"/>
                    <a:pt x="310" y="15"/>
                  </a:cubicBezTo>
                  <a:lnTo>
                    <a:pt x="310" y="15"/>
                  </a:lnTo>
                  <a:cubicBezTo>
                    <a:pt x="284" y="24"/>
                    <a:pt x="255" y="31"/>
                    <a:pt x="228" y="35"/>
                  </a:cubicBezTo>
                  <a:cubicBezTo>
                    <a:pt x="210" y="37"/>
                    <a:pt x="191" y="38"/>
                    <a:pt x="171" y="38"/>
                  </a:cubicBezTo>
                  <a:cubicBezTo>
                    <a:pt x="156" y="38"/>
                    <a:pt x="140" y="37"/>
                    <a:pt x="124" y="35"/>
                  </a:cubicBezTo>
                  <a:cubicBezTo>
                    <a:pt x="131" y="35"/>
                    <a:pt x="137" y="37"/>
                    <a:pt x="144" y="37"/>
                  </a:cubicBezTo>
                  <a:cubicBezTo>
                    <a:pt x="136" y="34"/>
                    <a:pt x="127" y="33"/>
                    <a:pt x="119" y="33"/>
                  </a:cubicBezTo>
                  <a:cubicBezTo>
                    <a:pt x="113" y="33"/>
                    <a:pt x="107" y="34"/>
                    <a:pt x="101" y="35"/>
                  </a:cubicBezTo>
                  <a:cubicBezTo>
                    <a:pt x="86" y="35"/>
                    <a:pt x="72" y="40"/>
                    <a:pt x="59" y="47"/>
                  </a:cubicBezTo>
                  <a:cubicBezTo>
                    <a:pt x="35" y="60"/>
                    <a:pt x="14" y="88"/>
                    <a:pt x="8" y="115"/>
                  </a:cubicBezTo>
                  <a:cubicBezTo>
                    <a:pt x="1" y="144"/>
                    <a:pt x="2" y="175"/>
                    <a:pt x="18" y="199"/>
                  </a:cubicBezTo>
                  <a:cubicBezTo>
                    <a:pt x="33" y="224"/>
                    <a:pt x="57" y="247"/>
                    <a:pt x="86" y="250"/>
                  </a:cubicBezTo>
                  <a:cubicBezTo>
                    <a:pt x="120" y="256"/>
                    <a:pt x="152" y="260"/>
                    <a:pt x="185" y="260"/>
                  </a:cubicBezTo>
                  <a:cubicBezTo>
                    <a:pt x="205" y="260"/>
                    <a:pt x="225" y="258"/>
                    <a:pt x="246" y="256"/>
                  </a:cubicBezTo>
                  <a:cubicBezTo>
                    <a:pt x="276" y="253"/>
                    <a:pt x="307" y="247"/>
                    <a:pt x="336" y="240"/>
                  </a:cubicBezTo>
                  <a:cubicBezTo>
                    <a:pt x="365" y="231"/>
                    <a:pt x="394" y="220"/>
                    <a:pt x="421" y="206"/>
                  </a:cubicBezTo>
                  <a:cubicBezTo>
                    <a:pt x="444" y="196"/>
                    <a:pt x="466" y="163"/>
                    <a:pt x="472" y="140"/>
                  </a:cubicBezTo>
                  <a:cubicBezTo>
                    <a:pt x="479" y="112"/>
                    <a:pt x="475" y="79"/>
                    <a:pt x="460" y="54"/>
                  </a:cubicBezTo>
                  <a:cubicBezTo>
                    <a:pt x="444" y="31"/>
                    <a:pt x="422" y="9"/>
                    <a:pt x="394" y="4"/>
                  </a:cubicBezTo>
                  <a:cubicBezTo>
                    <a:pt x="385" y="2"/>
                    <a:pt x="373" y="2"/>
                    <a:pt x="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3"/>
            <p:cNvSpPr/>
            <p:nvPr/>
          </p:nvSpPr>
          <p:spPr>
            <a:xfrm>
              <a:off x="567775" y="3170525"/>
              <a:ext cx="15550" cy="23400"/>
            </a:xfrm>
            <a:custGeom>
              <a:avLst/>
              <a:gdLst/>
              <a:ahLst/>
              <a:cxnLst/>
              <a:rect l="l" t="t" r="r" b="b"/>
              <a:pathLst>
                <a:path w="622" h="936" extrusionOk="0">
                  <a:moveTo>
                    <a:pt x="259" y="1"/>
                  </a:moveTo>
                  <a:cubicBezTo>
                    <a:pt x="219" y="1"/>
                    <a:pt x="181" y="19"/>
                    <a:pt x="159" y="56"/>
                  </a:cubicBezTo>
                  <a:cubicBezTo>
                    <a:pt x="120" y="122"/>
                    <a:pt x="77" y="189"/>
                    <a:pt x="37" y="256"/>
                  </a:cubicBezTo>
                  <a:cubicBezTo>
                    <a:pt x="14" y="298"/>
                    <a:pt x="1" y="340"/>
                    <a:pt x="6" y="389"/>
                  </a:cubicBezTo>
                  <a:cubicBezTo>
                    <a:pt x="15" y="450"/>
                    <a:pt x="63" y="492"/>
                    <a:pt x="120" y="512"/>
                  </a:cubicBezTo>
                  <a:cubicBezTo>
                    <a:pt x="137" y="519"/>
                    <a:pt x="157" y="519"/>
                    <a:pt x="178" y="522"/>
                  </a:cubicBezTo>
                  <a:cubicBezTo>
                    <a:pt x="186" y="622"/>
                    <a:pt x="193" y="724"/>
                    <a:pt x="202" y="824"/>
                  </a:cubicBezTo>
                  <a:cubicBezTo>
                    <a:pt x="208" y="880"/>
                    <a:pt x="249" y="936"/>
                    <a:pt x="313" y="936"/>
                  </a:cubicBezTo>
                  <a:cubicBezTo>
                    <a:pt x="314" y="936"/>
                    <a:pt x="314" y="935"/>
                    <a:pt x="315" y="935"/>
                  </a:cubicBezTo>
                  <a:cubicBezTo>
                    <a:pt x="370" y="934"/>
                    <a:pt x="431" y="886"/>
                    <a:pt x="427" y="824"/>
                  </a:cubicBezTo>
                  <a:cubicBezTo>
                    <a:pt x="418" y="718"/>
                    <a:pt x="409" y="614"/>
                    <a:pt x="402" y="508"/>
                  </a:cubicBezTo>
                  <a:cubicBezTo>
                    <a:pt x="454" y="492"/>
                    <a:pt x="505" y="472"/>
                    <a:pt x="547" y="441"/>
                  </a:cubicBezTo>
                  <a:cubicBezTo>
                    <a:pt x="594" y="406"/>
                    <a:pt x="621" y="341"/>
                    <a:pt x="586" y="289"/>
                  </a:cubicBezTo>
                  <a:cubicBezTo>
                    <a:pt x="565" y="258"/>
                    <a:pt x="525" y="235"/>
                    <a:pt x="485" y="235"/>
                  </a:cubicBezTo>
                  <a:cubicBezTo>
                    <a:pt x="467" y="235"/>
                    <a:pt x="449" y="240"/>
                    <a:pt x="433" y="251"/>
                  </a:cubicBezTo>
                  <a:cubicBezTo>
                    <a:pt x="412" y="266"/>
                    <a:pt x="398" y="274"/>
                    <a:pt x="382" y="282"/>
                  </a:cubicBezTo>
                  <a:cubicBezTo>
                    <a:pt x="376" y="225"/>
                    <a:pt x="373" y="167"/>
                    <a:pt x="367" y="111"/>
                  </a:cubicBezTo>
                  <a:cubicBezTo>
                    <a:pt x="363" y="64"/>
                    <a:pt x="334" y="15"/>
                    <a:pt x="286" y="3"/>
                  </a:cubicBezTo>
                  <a:cubicBezTo>
                    <a:pt x="277" y="1"/>
                    <a:pt x="268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3"/>
            <p:cNvSpPr/>
            <p:nvPr/>
          </p:nvSpPr>
          <p:spPr>
            <a:xfrm>
              <a:off x="497475" y="3077725"/>
              <a:ext cx="12350" cy="6175"/>
            </a:xfrm>
            <a:custGeom>
              <a:avLst/>
              <a:gdLst/>
              <a:ahLst/>
              <a:cxnLst/>
              <a:rect l="l" t="t" r="r" b="b"/>
              <a:pathLst>
                <a:path w="494" h="247" extrusionOk="0">
                  <a:moveTo>
                    <a:pt x="122" y="1"/>
                  </a:moveTo>
                  <a:cubicBezTo>
                    <a:pt x="73" y="1"/>
                    <a:pt x="25" y="34"/>
                    <a:pt x="15" y="81"/>
                  </a:cubicBezTo>
                  <a:cubicBezTo>
                    <a:pt x="0" y="143"/>
                    <a:pt x="34" y="198"/>
                    <a:pt x="93" y="219"/>
                  </a:cubicBezTo>
                  <a:cubicBezTo>
                    <a:pt x="150" y="237"/>
                    <a:pt x="210" y="246"/>
                    <a:pt x="270" y="246"/>
                  </a:cubicBezTo>
                  <a:cubicBezTo>
                    <a:pt x="316" y="246"/>
                    <a:pt x="361" y="241"/>
                    <a:pt x="406" y="232"/>
                  </a:cubicBezTo>
                  <a:cubicBezTo>
                    <a:pt x="434" y="226"/>
                    <a:pt x="458" y="203"/>
                    <a:pt x="473" y="181"/>
                  </a:cubicBezTo>
                  <a:cubicBezTo>
                    <a:pt x="487" y="156"/>
                    <a:pt x="493" y="120"/>
                    <a:pt x="484" y="95"/>
                  </a:cubicBezTo>
                  <a:cubicBezTo>
                    <a:pt x="476" y="68"/>
                    <a:pt x="458" y="43"/>
                    <a:pt x="434" y="29"/>
                  </a:cubicBezTo>
                  <a:cubicBezTo>
                    <a:pt x="415" y="19"/>
                    <a:pt x="395" y="14"/>
                    <a:pt x="376" y="14"/>
                  </a:cubicBezTo>
                  <a:cubicBezTo>
                    <a:pt x="367" y="14"/>
                    <a:pt x="357" y="15"/>
                    <a:pt x="348" y="17"/>
                  </a:cubicBezTo>
                  <a:cubicBezTo>
                    <a:pt x="344" y="20"/>
                    <a:pt x="335" y="20"/>
                    <a:pt x="331" y="21"/>
                  </a:cubicBezTo>
                  <a:cubicBezTo>
                    <a:pt x="313" y="23"/>
                    <a:pt x="296" y="24"/>
                    <a:pt x="279" y="24"/>
                  </a:cubicBezTo>
                  <a:cubicBezTo>
                    <a:pt x="261" y="24"/>
                    <a:pt x="244" y="23"/>
                    <a:pt x="226" y="21"/>
                  </a:cubicBezTo>
                  <a:cubicBezTo>
                    <a:pt x="202" y="17"/>
                    <a:pt x="179" y="13"/>
                    <a:pt x="154" y="5"/>
                  </a:cubicBezTo>
                  <a:cubicBezTo>
                    <a:pt x="144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3"/>
            <p:cNvSpPr/>
            <p:nvPr/>
          </p:nvSpPr>
          <p:spPr>
            <a:xfrm>
              <a:off x="510875" y="3068175"/>
              <a:ext cx="14675" cy="26075"/>
            </a:xfrm>
            <a:custGeom>
              <a:avLst/>
              <a:gdLst/>
              <a:ahLst/>
              <a:cxnLst/>
              <a:rect l="l" t="t" r="r" b="b"/>
              <a:pathLst>
                <a:path w="587" h="1043" extrusionOk="0">
                  <a:moveTo>
                    <a:pt x="295" y="1"/>
                  </a:moveTo>
                  <a:cubicBezTo>
                    <a:pt x="259" y="1"/>
                    <a:pt x="223" y="17"/>
                    <a:pt x="204" y="56"/>
                  </a:cubicBezTo>
                  <a:cubicBezTo>
                    <a:pt x="172" y="121"/>
                    <a:pt x="134" y="163"/>
                    <a:pt x="72" y="199"/>
                  </a:cubicBezTo>
                  <a:cubicBezTo>
                    <a:pt x="19" y="229"/>
                    <a:pt x="1" y="298"/>
                    <a:pt x="32" y="351"/>
                  </a:cubicBezTo>
                  <a:cubicBezTo>
                    <a:pt x="52" y="387"/>
                    <a:pt x="89" y="407"/>
                    <a:pt x="128" y="407"/>
                  </a:cubicBezTo>
                  <a:cubicBezTo>
                    <a:pt x="147" y="407"/>
                    <a:pt x="167" y="402"/>
                    <a:pt x="185" y="392"/>
                  </a:cubicBezTo>
                  <a:cubicBezTo>
                    <a:pt x="206" y="380"/>
                    <a:pt x="228" y="366"/>
                    <a:pt x="247" y="348"/>
                  </a:cubicBezTo>
                  <a:cubicBezTo>
                    <a:pt x="295" y="541"/>
                    <a:pt x="331" y="735"/>
                    <a:pt x="354" y="931"/>
                  </a:cubicBezTo>
                  <a:cubicBezTo>
                    <a:pt x="362" y="991"/>
                    <a:pt x="399" y="1043"/>
                    <a:pt x="467" y="1043"/>
                  </a:cubicBezTo>
                  <a:cubicBezTo>
                    <a:pt x="521" y="1043"/>
                    <a:pt x="586" y="992"/>
                    <a:pt x="579" y="931"/>
                  </a:cubicBezTo>
                  <a:cubicBezTo>
                    <a:pt x="544" y="644"/>
                    <a:pt x="489" y="360"/>
                    <a:pt x="409" y="82"/>
                  </a:cubicBezTo>
                  <a:cubicBezTo>
                    <a:pt x="394" y="32"/>
                    <a:pt x="344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3"/>
            <p:cNvSpPr/>
            <p:nvPr/>
          </p:nvSpPr>
          <p:spPr>
            <a:xfrm>
              <a:off x="795600" y="2739075"/>
              <a:ext cx="14450" cy="18525"/>
            </a:xfrm>
            <a:custGeom>
              <a:avLst/>
              <a:gdLst/>
              <a:ahLst/>
              <a:cxnLst/>
              <a:rect l="l" t="t" r="r" b="b"/>
              <a:pathLst>
                <a:path w="578" h="741" extrusionOk="0">
                  <a:moveTo>
                    <a:pt x="296" y="0"/>
                  </a:moveTo>
                  <a:cubicBezTo>
                    <a:pt x="256" y="0"/>
                    <a:pt x="215" y="19"/>
                    <a:pt x="198" y="55"/>
                  </a:cubicBezTo>
                  <a:cubicBezTo>
                    <a:pt x="141" y="159"/>
                    <a:pt x="85" y="262"/>
                    <a:pt x="28" y="368"/>
                  </a:cubicBezTo>
                  <a:cubicBezTo>
                    <a:pt x="1" y="419"/>
                    <a:pt x="14" y="491"/>
                    <a:pt x="69" y="520"/>
                  </a:cubicBezTo>
                  <a:cubicBezTo>
                    <a:pt x="86" y="529"/>
                    <a:pt x="106" y="534"/>
                    <a:pt x="126" y="534"/>
                  </a:cubicBezTo>
                  <a:cubicBezTo>
                    <a:pt x="164" y="534"/>
                    <a:pt x="202" y="516"/>
                    <a:pt x="221" y="479"/>
                  </a:cubicBezTo>
                  <a:lnTo>
                    <a:pt x="264" y="398"/>
                  </a:lnTo>
                  <a:cubicBezTo>
                    <a:pt x="292" y="485"/>
                    <a:pt x="317" y="571"/>
                    <a:pt x="344" y="658"/>
                  </a:cubicBezTo>
                  <a:cubicBezTo>
                    <a:pt x="358" y="705"/>
                    <a:pt x="403" y="740"/>
                    <a:pt x="453" y="740"/>
                  </a:cubicBezTo>
                  <a:cubicBezTo>
                    <a:pt x="462" y="740"/>
                    <a:pt x="472" y="739"/>
                    <a:pt x="482" y="736"/>
                  </a:cubicBezTo>
                  <a:cubicBezTo>
                    <a:pt x="538" y="717"/>
                    <a:pt x="578" y="658"/>
                    <a:pt x="560" y="598"/>
                  </a:cubicBezTo>
                  <a:cubicBezTo>
                    <a:pt x="507" y="426"/>
                    <a:pt x="454" y="253"/>
                    <a:pt x="401" y="81"/>
                  </a:cubicBezTo>
                  <a:cubicBezTo>
                    <a:pt x="388" y="37"/>
                    <a:pt x="351" y="7"/>
                    <a:pt x="308" y="1"/>
                  </a:cubicBezTo>
                  <a:cubicBezTo>
                    <a:pt x="304" y="1"/>
                    <a:pt x="300" y="0"/>
                    <a:pt x="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3"/>
            <p:cNvSpPr/>
            <p:nvPr/>
          </p:nvSpPr>
          <p:spPr>
            <a:xfrm>
              <a:off x="843050" y="2817625"/>
              <a:ext cx="16825" cy="21875"/>
            </a:xfrm>
            <a:custGeom>
              <a:avLst/>
              <a:gdLst/>
              <a:ahLst/>
              <a:cxnLst/>
              <a:rect l="l" t="t" r="r" b="b"/>
              <a:pathLst>
                <a:path w="673" h="875" extrusionOk="0">
                  <a:moveTo>
                    <a:pt x="413" y="578"/>
                  </a:moveTo>
                  <a:lnTo>
                    <a:pt x="416" y="580"/>
                  </a:lnTo>
                  <a:cubicBezTo>
                    <a:pt x="416" y="580"/>
                    <a:pt x="413" y="580"/>
                    <a:pt x="413" y="578"/>
                  </a:cubicBezTo>
                  <a:close/>
                  <a:moveTo>
                    <a:pt x="422" y="595"/>
                  </a:moveTo>
                  <a:lnTo>
                    <a:pt x="422" y="595"/>
                  </a:lnTo>
                  <a:cubicBezTo>
                    <a:pt x="424" y="596"/>
                    <a:pt x="424" y="598"/>
                    <a:pt x="424" y="599"/>
                  </a:cubicBezTo>
                  <a:cubicBezTo>
                    <a:pt x="424" y="598"/>
                    <a:pt x="423" y="597"/>
                    <a:pt x="422" y="595"/>
                  </a:cubicBezTo>
                  <a:close/>
                  <a:moveTo>
                    <a:pt x="386" y="567"/>
                  </a:moveTo>
                  <a:cubicBezTo>
                    <a:pt x="383" y="567"/>
                    <a:pt x="398" y="570"/>
                    <a:pt x="403" y="570"/>
                  </a:cubicBezTo>
                  <a:cubicBezTo>
                    <a:pt x="405" y="573"/>
                    <a:pt x="406" y="573"/>
                    <a:pt x="408" y="575"/>
                  </a:cubicBezTo>
                  <a:lnTo>
                    <a:pt x="411" y="576"/>
                  </a:lnTo>
                  <a:lnTo>
                    <a:pt x="412" y="578"/>
                  </a:lnTo>
                  <a:cubicBezTo>
                    <a:pt x="413" y="580"/>
                    <a:pt x="415" y="583"/>
                    <a:pt x="415" y="585"/>
                  </a:cubicBezTo>
                  <a:lnTo>
                    <a:pt x="418" y="588"/>
                  </a:lnTo>
                  <a:lnTo>
                    <a:pt x="418" y="591"/>
                  </a:lnTo>
                  <a:cubicBezTo>
                    <a:pt x="419" y="593"/>
                    <a:pt x="419" y="598"/>
                    <a:pt x="421" y="601"/>
                  </a:cubicBezTo>
                  <a:lnTo>
                    <a:pt x="421" y="604"/>
                  </a:lnTo>
                  <a:lnTo>
                    <a:pt x="421" y="615"/>
                  </a:lnTo>
                  <a:cubicBezTo>
                    <a:pt x="419" y="620"/>
                    <a:pt x="419" y="625"/>
                    <a:pt x="418" y="627"/>
                  </a:cubicBezTo>
                  <a:lnTo>
                    <a:pt x="418" y="628"/>
                  </a:lnTo>
                  <a:cubicBezTo>
                    <a:pt x="415" y="630"/>
                    <a:pt x="415" y="633"/>
                    <a:pt x="415" y="633"/>
                  </a:cubicBezTo>
                  <a:cubicBezTo>
                    <a:pt x="415" y="633"/>
                    <a:pt x="413" y="634"/>
                    <a:pt x="413" y="636"/>
                  </a:cubicBezTo>
                  <a:lnTo>
                    <a:pt x="412" y="637"/>
                  </a:lnTo>
                  <a:cubicBezTo>
                    <a:pt x="411" y="640"/>
                    <a:pt x="406" y="641"/>
                    <a:pt x="405" y="643"/>
                  </a:cubicBezTo>
                  <a:cubicBezTo>
                    <a:pt x="403" y="643"/>
                    <a:pt x="400" y="644"/>
                    <a:pt x="399" y="647"/>
                  </a:cubicBezTo>
                  <a:lnTo>
                    <a:pt x="398" y="647"/>
                  </a:lnTo>
                  <a:cubicBezTo>
                    <a:pt x="396" y="647"/>
                    <a:pt x="387" y="650"/>
                    <a:pt x="379" y="650"/>
                  </a:cubicBezTo>
                  <a:cubicBezTo>
                    <a:pt x="374" y="650"/>
                    <a:pt x="367" y="651"/>
                    <a:pt x="366" y="651"/>
                  </a:cubicBezTo>
                  <a:lnTo>
                    <a:pt x="353" y="651"/>
                  </a:lnTo>
                  <a:cubicBezTo>
                    <a:pt x="345" y="650"/>
                    <a:pt x="335" y="647"/>
                    <a:pt x="329" y="644"/>
                  </a:cubicBezTo>
                  <a:cubicBezTo>
                    <a:pt x="325" y="643"/>
                    <a:pt x="319" y="641"/>
                    <a:pt x="316" y="637"/>
                  </a:cubicBezTo>
                  <a:cubicBezTo>
                    <a:pt x="312" y="636"/>
                    <a:pt x="311" y="634"/>
                    <a:pt x="306" y="633"/>
                  </a:cubicBezTo>
                  <a:lnTo>
                    <a:pt x="295" y="620"/>
                  </a:lnTo>
                  <a:cubicBezTo>
                    <a:pt x="313" y="612"/>
                    <a:pt x="331" y="601"/>
                    <a:pt x="345" y="585"/>
                  </a:cubicBezTo>
                  <a:lnTo>
                    <a:pt x="345" y="585"/>
                  </a:lnTo>
                  <a:cubicBezTo>
                    <a:pt x="345" y="585"/>
                    <a:pt x="345" y="585"/>
                    <a:pt x="345" y="585"/>
                  </a:cubicBezTo>
                  <a:cubicBezTo>
                    <a:pt x="346" y="585"/>
                    <a:pt x="351" y="580"/>
                    <a:pt x="354" y="575"/>
                  </a:cubicBezTo>
                  <a:cubicBezTo>
                    <a:pt x="358" y="573"/>
                    <a:pt x="361" y="570"/>
                    <a:pt x="362" y="570"/>
                  </a:cubicBezTo>
                  <a:cubicBezTo>
                    <a:pt x="363" y="570"/>
                    <a:pt x="363" y="570"/>
                    <a:pt x="363" y="570"/>
                  </a:cubicBezTo>
                  <a:lnTo>
                    <a:pt x="366" y="570"/>
                  </a:lnTo>
                  <a:cubicBezTo>
                    <a:pt x="367" y="570"/>
                    <a:pt x="373" y="569"/>
                    <a:pt x="376" y="567"/>
                  </a:cubicBezTo>
                  <a:close/>
                  <a:moveTo>
                    <a:pt x="238" y="1"/>
                  </a:moveTo>
                  <a:cubicBezTo>
                    <a:pt x="211" y="1"/>
                    <a:pt x="184" y="11"/>
                    <a:pt x="164" y="32"/>
                  </a:cubicBezTo>
                  <a:cubicBezTo>
                    <a:pt x="66" y="138"/>
                    <a:pt x="12" y="272"/>
                    <a:pt x="6" y="415"/>
                  </a:cubicBezTo>
                  <a:cubicBezTo>
                    <a:pt x="0" y="547"/>
                    <a:pt x="45" y="698"/>
                    <a:pt x="147" y="786"/>
                  </a:cubicBezTo>
                  <a:cubicBezTo>
                    <a:pt x="210" y="843"/>
                    <a:pt x="292" y="875"/>
                    <a:pt x="373" y="875"/>
                  </a:cubicBezTo>
                  <a:cubicBezTo>
                    <a:pt x="439" y="875"/>
                    <a:pt x="504" y="854"/>
                    <a:pt x="558" y="808"/>
                  </a:cubicBezTo>
                  <a:cubicBezTo>
                    <a:pt x="672" y="714"/>
                    <a:pt x="673" y="533"/>
                    <a:pt x="577" y="425"/>
                  </a:cubicBezTo>
                  <a:cubicBezTo>
                    <a:pt x="530" y="375"/>
                    <a:pt x="459" y="343"/>
                    <a:pt x="388" y="343"/>
                  </a:cubicBezTo>
                  <a:cubicBezTo>
                    <a:pt x="382" y="343"/>
                    <a:pt x="376" y="344"/>
                    <a:pt x="370" y="344"/>
                  </a:cubicBezTo>
                  <a:cubicBezTo>
                    <a:pt x="318" y="348"/>
                    <a:pt x="270" y="366"/>
                    <a:pt x="231" y="393"/>
                  </a:cubicBezTo>
                  <a:lnTo>
                    <a:pt x="231" y="388"/>
                  </a:lnTo>
                  <a:cubicBezTo>
                    <a:pt x="231" y="388"/>
                    <a:pt x="234" y="366"/>
                    <a:pt x="237" y="360"/>
                  </a:cubicBezTo>
                  <a:cubicBezTo>
                    <a:pt x="241" y="337"/>
                    <a:pt x="248" y="314"/>
                    <a:pt x="258" y="290"/>
                  </a:cubicBezTo>
                  <a:cubicBezTo>
                    <a:pt x="261" y="282"/>
                    <a:pt x="263" y="277"/>
                    <a:pt x="267" y="270"/>
                  </a:cubicBezTo>
                  <a:cubicBezTo>
                    <a:pt x="273" y="261"/>
                    <a:pt x="277" y="250"/>
                    <a:pt x="283" y="241"/>
                  </a:cubicBezTo>
                  <a:lnTo>
                    <a:pt x="295" y="225"/>
                  </a:lnTo>
                  <a:cubicBezTo>
                    <a:pt x="295" y="222"/>
                    <a:pt x="297" y="219"/>
                    <a:pt x="299" y="215"/>
                  </a:cubicBezTo>
                  <a:cubicBezTo>
                    <a:pt x="302" y="214"/>
                    <a:pt x="302" y="214"/>
                    <a:pt x="302" y="212"/>
                  </a:cubicBezTo>
                  <a:cubicBezTo>
                    <a:pt x="306" y="205"/>
                    <a:pt x="313" y="198"/>
                    <a:pt x="321" y="190"/>
                  </a:cubicBezTo>
                  <a:cubicBezTo>
                    <a:pt x="361" y="147"/>
                    <a:pt x="367" y="74"/>
                    <a:pt x="321" y="32"/>
                  </a:cubicBezTo>
                  <a:cubicBezTo>
                    <a:pt x="298" y="12"/>
                    <a:pt x="268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3"/>
            <p:cNvSpPr/>
            <p:nvPr/>
          </p:nvSpPr>
          <p:spPr>
            <a:xfrm>
              <a:off x="898150" y="2707200"/>
              <a:ext cx="125" cy="200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cubicBezTo>
                    <a:pt x="1" y="5"/>
                    <a:pt x="0" y="7"/>
                    <a:pt x="0" y="7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4" y="3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3"/>
            <p:cNvSpPr/>
            <p:nvPr/>
          </p:nvSpPr>
          <p:spPr>
            <a:xfrm>
              <a:off x="887300" y="2689125"/>
              <a:ext cx="18225" cy="25450"/>
            </a:xfrm>
            <a:custGeom>
              <a:avLst/>
              <a:gdLst/>
              <a:ahLst/>
              <a:cxnLst/>
              <a:rect l="l" t="t" r="r" b="b"/>
              <a:pathLst>
                <a:path w="729" h="1018" extrusionOk="0">
                  <a:moveTo>
                    <a:pt x="267" y="273"/>
                  </a:moveTo>
                  <a:lnTo>
                    <a:pt x="267" y="273"/>
                  </a:lnTo>
                  <a:cubicBezTo>
                    <a:pt x="266" y="273"/>
                    <a:pt x="264" y="276"/>
                    <a:pt x="262" y="280"/>
                  </a:cubicBezTo>
                  <a:lnTo>
                    <a:pt x="262" y="280"/>
                  </a:lnTo>
                  <a:cubicBezTo>
                    <a:pt x="262" y="280"/>
                    <a:pt x="262" y="280"/>
                    <a:pt x="263" y="280"/>
                  </a:cubicBezTo>
                  <a:lnTo>
                    <a:pt x="264" y="278"/>
                  </a:lnTo>
                  <a:cubicBezTo>
                    <a:pt x="266" y="274"/>
                    <a:pt x="267" y="273"/>
                    <a:pt x="267" y="273"/>
                  </a:cubicBezTo>
                  <a:close/>
                  <a:moveTo>
                    <a:pt x="262" y="280"/>
                  </a:moveTo>
                  <a:lnTo>
                    <a:pt x="262" y="280"/>
                  </a:lnTo>
                  <a:cubicBezTo>
                    <a:pt x="260" y="280"/>
                    <a:pt x="262" y="280"/>
                    <a:pt x="260" y="281"/>
                  </a:cubicBezTo>
                  <a:cubicBezTo>
                    <a:pt x="258" y="285"/>
                    <a:pt x="257" y="287"/>
                    <a:pt x="257" y="287"/>
                  </a:cubicBezTo>
                  <a:cubicBezTo>
                    <a:pt x="258" y="287"/>
                    <a:pt x="260" y="283"/>
                    <a:pt x="262" y="280"/>
                  </a:cubicBezTo>
                  <a:close/>
                  <a:moveTo>
                    <a:pt x="237" y="1"/>
                  </a:moveTo>
                  <a:cubicBezTo>
                    <a:pt x="167" y="1"/>
                    <a:pt x="97" y="27"/>
                    <a:pt x="47" y="81"/>
                  </a:cubicBezTo>
                  <a:cubicBezTo>
                    <a:pt x="6" y="125"/>
                    <a:pt x="0" y="197"/>
                    <a:pt x="47" y="238"/>
                  </a:cubicBezTo>
                  <a:cubicBezTo>
                    <a:pt x="69" y="259"/>
                    <a:pt x="99" y="270"/>
                    <a:pt x="129" y="270"/>
                  </a:cubicBezTo>
                  <a:cubicBezTo>
                    <a:pt x="157" y="270"/>
                    <a:pt x="184" y="260"/>
                    <a:pt x="203" y="238"/>
                  </a:cubicBezTo>
                  <a:lnTo>
                    <a:pt x="213" y="229"/>
                  </a:lnTo>
                  <a:cubicBezTo>
                    <a:pt x="215" y="227"/>
                    <a:pt x="216" y="227"/>
                    <a:pt x="218" y="227"/>
                  </a:cubicBezTo>
                  <a:cubicBezTo>
                    <a:pt x="224" y="226"/>
                    <a:pt x="229" y="223"/>
                    <a:pt x="235" y="223"/>
                  </a:cubicBezTo>
                  <a:cubicBezTo>
                    <a:pt x="224" y="226"/>
                    <a:pt x="221" y="227"/>
                    <a:pt x="222" y="227"/>
                  </a:cubicBezTo>
                  <a:cubicBezTo>
                    <a:pt x="224" y="227"/>
                    <a:pt x="234" y="225"/>
                    <a:pt x="238" y="223"/>
                  </a:cubicBezTo>
                  <a:lnTo>
                    <a:pt x="244" y="223"/>
                  </a:lnTo>
                  <a:cubicBezTo>
                    <a:pt x="250" y="226"/>
                    <a:pt x="253" y="227"/>
                    <a:pt x="258" y="227"/>
                  </a:cubicBezTo>
                  <a:cubicBezTo>
                    <a:pt x="260" y="229"/>
                    <a:pt x="264" y="230"/>
                    <a:pt x="267" y="233"/>
                  </a:cubicBezTo>
                  <a:cubicBezTo>
                    <a:pt x="267" y="235"/>
                    <a:pt x="269" y="241"/>
                    <a:pt x="271" y="242"/>
                  </a:cubicBezTo>
                  <a:cubicBezTo>
                    <a:pt x="271" y="248"/>
                    <a:pt x="273" y="258"/>
                    <a:pt x="273" y="258"/>
                  </a:cubicBezTo>
                  <a:lnTo>
                    <a:pt x="273" y="262"/>
                  </a:lnTo>
                  <a:cubicBezTo>
                    <a:pt x="273" y="264"/>
                    <a:pt x="267" y="274"/>
                    <a:pt x="266" y="278"/>
                  </a:cubicBezTo>
                  <a:cubicBezTo>
                    <a:pt x="264" y="280"/>
                    <a:pt x="258" y="285"/>
                    <a:pt x="257" y="288"/>
                  </a:cubicBezTo>
                  <a:lnTo>
                    <a:pt x="245" y="294"/>
                  </a:lnTo>
                  <a:cubicBezTo>
                    <a:pt x="163" y="336"/>
                    <a:pt x="179" y="480"/>
                    <a:pt x="273" y="499"/>
                  </a:cubicBezTo>
                  <a:cubicBezTo>
                    <a:pt x="290" y="503"/>
                    <a:pt x="308" y="509"/>
                    <a:pt x="324" y="513"/>
                  </a:cubicBezTo>
                  <a:lnTo>
                    <a:pt x="338" y="520"/>
                  </a:lnTo>
                  <a:cubicBezTo>
                    <a:pt x="347" y="526"/>
                    <a:pt x="354" y="532"/>
                    <a:pt x="363" y="538"/>
                  </a:cubicBezTo>
                  <a:cubicBezTo>
                    <a:pt x="367" y="539"/>
                    <a:pt x="367" y="539"/>
                    <a:pt x="369" y="541"/>
                  </a:cubicBezTo>
                  <a:lnTo>
                    <a:pt x="373" y="545"/>
                  </a:lnTo>
                  <a:cubicBezTo>
                    <a:pt x="380" y="552"/>
                    <a:pt x="387" y="557"/>
                    <a:pt x="395" y="564"/>
                  </a:cubicBezTo>
                  <a:cubicBezTo>
                    <a:pt x="399" y="570"/>
                    <a:pt x="405" y="577"/>
                    <a:pt x="411" y="583"/>
                  </a:cubicBezTo>
                  <a:lnTo>
                    <a:pt x="411" y="584"/>
                  </a:lnTo>
                  <a:cubicBezTo>
                    <a:pt x="412" y="586"/>
                    <a:pt x="415" y="590"/>
                    <a:pt x="416" y="591"/>
                  </a:cubicBezTo>
                  <a:cubicBezTo>
                    <a:pt x="421" y="599"/>
                    <a:pt x="427" y="607"/>
                    <a:pt x="431" y="617"/>
                  </a:cubicBezTo>
                  <a:lnTo>
                    <a:pt x="435" y="628"/>
                  </a:lnTo>
                  <a:cubicBezTo>
                    <a:pt x="440" y="642"/>
                    <a:pt x="445" y="655"/>
                    <a:pt x="447" y="670"/>
                  </a:cubicBezTo>
                  <a:cubicBezTo>
                    <a:pt x="447" y="675"/>
                    <a:pt x="448" y="683"/>
                    <a:pt x="448" y="686"/>
                  </a:cubicBezTo>
                  <a:cubicBezTo>
                    <a:pt x="448" y="690"/>
                    <a:pt x="447" y="702"/>
                    <a:pt x="447" y="704"/>
                  </a:cubicBezTo>
                  <a:cubicBezTo>
                    <a:pt x="445" y="709"/>
                    <a:pt x="445" y="715"/>
                    <a:pt x="443" y="720"/>
                  </a:cubicBezTo>
                  <a:cubicBezTo>
                    <a:pt x="443" y="721"/>
                    <a:pt x="442" y="722"/>
                    <a:pt x="442" y="723"/>
                  </a:cubicBezTo>
                  <a:lnTo>
                    <a:pt x="442" y="723"/>
                  </a:lnTo>
                  <a:cubicBezTo>
                    <a:pt x="441" y="725"/>
                    <a:pt x="441" y="727"/>
                    <a:pt x="440" y="728"/>
                  </a:cubicBezTo>
                  <a:cubicBezTo>
                    <a:pt x="434" y="731"/>
                    <a:pt x="431" y="735"/>
                    <a:pt x="430" y="742"/>
                  </a:cubicBezTo>
                  <a:cubicBezTo>
                    <a:pt x="424" y="748"/>
                    <a:pt x="419" y="752"/>
                    <a:pt x="415" y="757"/>
                  </a:cubicBezTo>
                  <a:cubicBezTo>
                    <a:pt x="412" y="758"/>
                    <a:pt x="408" y="762"/>
                    <a:pt x="403" y="765"/>
                  </a:cubicBezTo>
                  <a:cubicBezTo>
                    <a:pt x="401" y="767"/>
                    <a:pt x="395" y="771"/>
                    <a:pt x="395" y="773"/>
                  </a:cubicBezTo>
                  <a:cubicBezTo>
                    <a:pt x="389" y="777"/>
                    <a:pt x="383" y="778"/>
                    <a:pt x="379" y="781"/>
                  </a:cubicBezTo>
                  <a:cubicBezTo>
                    <a:pt x="376" y="781"/>
                    <a:pt x="379" y="781"/>
                    <a:pt x="376" y="784"/>
                  </a:cubicBezTo>
                  <a:cubicBezTo>
                    <a:pt x="369" y="786"/>
                    <a:pt x="361" y="788"/>
                    <a:pt x="354" y="791"/>
                  </a:cubicBezTo>
                  <a:cubicBezTo>
                    <a:pt x="353" y="791"/>
                    <a:pt x="344" y="794"/>
                    <a:pt x="338" y="794"/>
                  </a:cubicBezTo>
                  <a:lnTo>
                    <a:pt x="309" y="794"/>
                  </a:lnTo>
                  <a:cubicBezTo>
                    <a:pt x="308" y="794"/>
                    <a:pt x="296" y="791"/>
                    <a:pt x="293" y="788"/>
                  </a:cubicBezTo>
                  <a:cubicBezTo>
                    <a:pt x="290" y="787"/>
                    <a:pt x="290" y="787"/>
                    <a:pt x="289" y="787"/>
                  </a:cubicBezTo>
                  <a:cubicBezTo>
                    <a:pt x="287" y="786"/>
                    <a:pt x="282" y="781"/>
                    <a:pt x="279" y="780"/>
                  </a:cubicBezTo>
                  <a:cubicBezTo>
                    <a:pt x="274" y="777"/>
                    <a:pt x="271" y="773"/>
                    <a:pt x="271" y="771"/>
                  </a:cubicBezTo>
                  <a:cubicBezTo>
                    <a:pt x="251" y="749"/>
                    <a:pt x="221" y="738"/>
                    <a:pt x="192" y="738"/>
                  </a:cubicBezTo>
                  <a:cubicBezTo>
                    <a:pt x="162" y="738"/>
                    <a:pt x="133" y="749"/>
                    <a:pt x="113" y="771"/>
                  </a:cubicBezTo>
                  <a:cubicBezTo>
                    <a:pt x="71" y="817"/>
                    <a:pt x="71" y="883"/>
                    <a:pt x="113" y="928"/>
                  </a:cubicBezTo>
                  <a:cubicBezTo>
                    <a:pt x="170" y="990"/>
                    <a:pt x="246" y="1018"/>
                    <a:pt x="324" y="1018"/>
                  </a:cubicBezTo>
                  <a:cubicBezTo>
                    <a:pt x="450" y="1018"/>
                    <a:pt x="580" y="946"/>
                    <a:pt x="637" y="832"/>
                  </a:cubicBezTo>
                  <a:cubicBezTo>
                    <a:pt x="728" y="652"/>
                    <a:pt x="634" y="452"/>
                    <a:pt x="477" y="348"/>
                  </a:cubicBezTo>
                  <a:cubicBezTo>
                    <a:pt x="506" y="267"/>
                    <a:pt x="501" y="171"/>
                    <a:pt x="445" y="100"/>
                  </a:cubicBezTo>
                  <a:cubicBezTo>
                    <a:pt x="395" y="35"/>
                    <a:pt x="317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3"/>
            <p:cNvSpPr/>
            <p:nvPr/>
          </p:nvSpPr>
          <p:spPr>
            <a:xfrm>
              <a:off x="939275" y="2695000"/>
              <a:ext cx="13575" cy="19575"/>
            </a:xfrm>
            <a:custGeom>
              <a:avLst/>
              <a:gdLst/>
              <a:ahLst/>
              <a:cxnLst/>
              <a:rect l="l" t="t" r="r" b="b"/>
              <a:pathLst>
                <a:path w="543" h="783" extrusionOk="0">
                  <a:moveTo>
                    <a:pt x="299" y="0"/>
                  </a:moveTo>
                  <a:cubicBezTo>
                    <a:pt x="272" y="0"/>
                    <a:pt x="245" y="11"/>
                    <a:pt x="226" y="35"/>
                  </a:cubicBezTo>
                  <a:cubicBezTo>
                    <a:pt x="163" y="117"/>
                    <a:pt x="99" y="201"/>
                    <a:pt x="34" y="284"/>
                  </a:cubicBezTo>
                  <a:cubicBezTo>
                    <a:pt x="15" y="310"/>
                    <a:pt x="0" y="332"/>
                    <a:pt x="0" y="364"/>
                  </a:cubicBezTo>
                  <a:cubicBezTo>
                    <a:pt x="0" y="391"/>
                    <a:pt x="13" y="423"/>
                    <a:pt x="34" y="443"/>
                  </a:cubicBezTo>
                  <a:cubicBezTo>
                    <a:pt x="56" y="463"/>
                    <a:pt x="90" y="476"/>
                    <a:pt x="122" y="476"/>
                  </a:cubicBezTo>
                  <a:cubicBezTo>
                    <a:pt x="149" y="476"/>
                    <a:pt x="176" y="466"/>
                    <a:pt x="193" y="443"/>
                  </a:cubicBezTo>
                  <a:lnTo>
                    <a:pt x="247" y="372"/>
                  </a:lnTo>
                  <a:cubicBezTo>
                    <a:pt x="268" y="481"/>
                    <a:pt x="293" y="593"/>
                    <a:pt x="315" y="701"/>
                  </a:cubicBezTo>
                  <a:cubicBezTo>
                    <a:pt x="324" y="748"/>
                    <a:pt x="375" y="783"/>
                    <a:pt x="423" y="783"/>
                  </a:cubicBezTo>
                  <a:cubicBezTo>
                    <a:pt x="433" y="783"/>
                    <a:pt x="443" y="781"/>
                    <a:pt x="453" y="778"/>
                  </a:cubicBezTo>
                  <a:cubicBezTo>
                    <a:pt x="512" y="759"/>
                    <a:pt x="542" y="703"/>
                    <a:pt x="529" y="640"/>
                  </a:cubicBezTo>
                  <a:cubicBezTo>
                    <a:pt x="492" y="455"/>
                    <a:pt x="454" y="269"/>
                    <a:pt x="413" y="82"/>
                  </a:cubicBezTo>
                  <a:cubicBezTo>
                    <a:pt x="403" y="34"/>
                    <a:pt x="350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3"/>
            <p:cNvSpPr/>
            <p:nvPr/>
          </p:nvSpPr>
          <p:spPr>
            <a:xfrm>
              <a:off x="985925" y="2649750"/>
              <a:ext cx="17125" cy="20075"/>
            </a:xfrm>
            <a:custGeom>
              <a:avLst/>
              <a:gdLst/>
              <a:ahLst/>
              <a:cxnLst/>
              <a:rect l="l" t="t" r="r" b="b"/>
              <a:pathLst>
                <a:path w="685" h="803" extrusionOk="0">
                  <a:moveTo>
                    <a:pt x="198" y="0"/>
                  </a:moveTo>
                  <a:cubicBezTo>
                    <a:pt x="156" y="0"/>
                    <a:pt x="113" y="11"/>
                    <a:pt x="73" y="37"/>
                  </a:cubicBezTo>
                  <a:cubicBezTo>
                    <a:pt x="23" y="67"/>
                    <a:pt x="0" y="138"/>
                    <a:pt x="32" y="189"/>
                  </a:cubicBezTo>
                  <a:cubicBezTo>
                    <a:pt x="55" y="223"/>
                    <a:pt x="93" y="244"/>
                    <a:pt x="132" y="244"/>
                  </a:cubicBezTo>
                  <a:cubicBezTo>
                    <a:pt x="150" y="244"/>
                    <a:pt x="168" y="240"/>
                    <a:pt x="184" y="230"/>
                  </a:cubicBezTo>
                  <a:cubicBezTo>
                    <a:pt x="186" y="227"/>
                    <a:pt x="189" y="227"/>
                    <a:pt x="190" y="225"/>
                  </a:cubicBezTo>
                  <a:cubicBezTo>
                    <a:pt x="193" y="224"/>
                    <a:pt x="196" y="224"/>
                    <a:pt x="197" y="224"/>
                  </a:cubicBezTo>
                  <a:lnTo>
                    <a:pt x="199" y="224"/>
                  </a:lnTo>
                  <a:cubicBezTo>
                    <a:pt x="204" y="225"/>
                    <a:pt x="213" y="230"/>
                    <a:pt x="220" y="230"/>
                  </a:cubicBezTo>
                  <a:cubicBezTo>
                    <a:pt x="222" y="230"/>
                    <a:pt x="222" y="231"/>
                    <a:pt x="222" y="231"/>
                  </a:cubicBezTo>
                  <a:cubicBezTo>
                    <a:pt x="222" y="231"/>
                    <a:pt x="233" y="238"/>
                    <a:pt x="236" y="240"/>
                  </a:cubicBezTo>
                  <a:cubicBezTo>
                    <a:pt x="239" y="240"/>
                    <a:pt x="239" y="241"/>
                    <a:pt x="241" y="241"/>
                  </a:cubicBezTo>
                  <a:cubicBezTo>
                    <a:pt x="247" y="247"/>
                    <a:pt x="251" y="253"/>
                    <a:pt x="257" y="256"/>
                  </a:cubicBezTo>
                  <a:lnTo>
                    <a:pt x="258" y="259"/>
                  </a:lnTo>
                  <a:cubicBezTo>
                    <a:pt x="261" y="261"/>
                    <a:pt x="265" y="269"/>
                    <a:pt x="268" y="270"/>
                  </a:cubicBezTo>
                  <a:cubicBezTo>
                    <a:pt x="271" y="276"/>
                    <a:pt x="273" y="282"/>
                    <a:pt x="277" y="288"/>
                  </a:cubicBezTo>
                  <a:cubicBezTo>
                    <a:pt x="278" y="289"/>
                    <a:pt x="278" y="289"/>
                    <a:pt x="278" y="290"/>
                  </a:cubicBezTo>
                  <a:cubicBezTo>
                    <a:pt x="280" y="296"/>
                    <a:pt x="284" y="306"/>
                    <a:pt x="284" y="309"/>
                  </a:cubicBezTo>
                  <a:lnTo>
                    <a:pt x="284" y="311"/>
                  </a:lnTo>
                  <a:cubicBezTo>
                    <a:pt x="283" y="319"/>
                    <a:pt x="284" y="345"/>
                    <a:pt x="284" y="350"/>
                  </a:cubicBezTo>
                  <a:cubicBezTo>
                    <a:pt x="284" y="353"/>
                    <a:pt x="284" y="354"/>
                    <a:pt x="283" y="356"/>
                  </a:cubicBezTo>
                  <a:lnTo>
                    <a:pt x="277" y="377"/>
                  </a:lnTo>
                  <a:cubicBezTo>
                    <a:pt x="276" y="386"/>
                    <a:pt x="271" y="393"/>
                    <a:pt x="270" y="403"/>
                  </a:cubicBezTo>
                  <a:cubicBezTo>
                    <a:pt x="268" y="406"/>
                    <a:pt x="265" y="412"/>
                    <a:pt x="264" y="415"/>
                  </a:cubicBezTo>
                  <a:cubicBezTo>
                    <a:pt x="263" y="418"/>
                    <a:pt x="262" y="419"/>
                    <a:pt x="263" y="419"/>
                  </a:cubicBezTo>
                  <a:cubicBezTo>
                    <a:pt x="263" y="419"/>
                    <a:pt x="265" y="416"/>
                    <a:pt x="268" y="408"/>
                  </a:cubicBezTo>
                  <a:lnTo>
                    <a:pt x="268" y="408"/>
                  </a:lnTo>
                  <a:cubicBezTo>
                    <a:pt x="268" y="421"/>
                    <a:pt x="249" y="444"/>
                    <a:pt x="242" y="456"/>
                  </a:cubicBezTo>
                  <a:cubicBezTo>
                    <a:pt x="236" y="469"/>
                    <a:pt x="228" y="483"/>
                    <a:pt x="219" y="496"/>
                  </a:cubicBezTo>
                  <a:cubicBezTo>
                    <a:pt x="215" y="501"/>
                    <a:pt x="210" y="508"/>
                    <a:pt x="206" y="514"/>
                  </a:cubicBezTo>
                  <a:cubicBezTo>
                    <a:pt x="204" y="515"/>
                    <a:pt x="204" y="515"/>
                    <a:pt x="204" y="518"/>
                  </a:cubicBezTo>
                  <a:lnTo>
                    <a:pt x="203" y="521"/>
                  </a:lnTo>
                  <a:cubicBezTo>
                    <a:pt x="178" y="550"/>
                    <a:pt x="155" y="577"/>
                    <a:pt x="132" y="604"/>
                  </a:cubicBezTo>
                  <a:cubicBezTo>
                    <a:pt x="102" y="638"/>
                    <a:pt x="90" y="683"/>
                    <a:pt x="109" y="725"/>
                  </a:cubicBezTo>
                  <a:cubicBezTo>
                    <a:pt x="126" y="769"/>
                    <a:pt x="164" y="789"/>
                    <a:pt x="210" y="795"/>
                  </a:cubicBezTo>
                  <a:cubicBezTo>
                    <a:pt x="249" y="800"/>
                    <a:pt x="288" y="802"/>
                    <a:pt x="327" y="802"/>
                  </a:cubicBezTo>
                  <a:cubicBezTo>
                    <a:pt x="414" y="802"/>
                    <a:pt x="502" y="790"/>
                    <a:pt x="589" y="770"/>
                  </a:cubicBezTo>
                  <a:cubicBezTo>
                    <a:pt x="645" y="756"/>
                    <a:pt x="684" y="689"/>
                    <a:pt x="667" y="633"/>
                  </a:cubicBezTo>
                  <a:cubicBezTo>
                    <a:pt x="650" y="583"/>
                    <a:pt x="607" y="552"/>
                    <a:pt x="558" y="552"/>
                  </a:cubicBezTo>
                  <a:cubicBezTo>
                    <a:pt x="549" y="552"/>
                    <a:pt x="539" y="553"/>
                    <a:pt x="529" y="556"/>
                  </a:cubicBezTo>
                  <a:cubicBezTo>
                    <a:pt x="502" y="563"/>
                    <a:pt x="474" y="567"/>
                    <a:pt x="447" y="572"/>
                  </a:cubicBezTo>
                  <a:lnTo>
                    <a:pt x="442" y="572"/>
                  </a:lnTo>
                  <a:cubicBezTo>
                    <a:pt x="438" y="572"/>
                    <a:pt x="436" y="572"/>
                    <a:pt x="432" y="573"/>
                  </a:cubicBezTo>
                  <a:cubicBezTo>
                    <a:pt x="493" y="476"/>
                    <a:pt x="529" y="367"/>
                    <a:pt x="500" y="251"/>
                  </a:cubicBezTo>
                  <a:cubicBezTo>
                    <a:pt x="465" y="116"/>
                    <a:pt x="334" y="0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3"/>
            <p:cNvSpPr/>
            <p:nvPr/>
          </p:nvSpPr>
          <p:spPr>
            <a:xfrm>
              <a:off x="1073525" y="2781400"/>
              <a:ext cx="15425" cy="21150"/>
            </a:xfrm>
            <a:custGeom>
              <a:avLst/>
              <a:gdLst/>
              <a:ahLst/>
              <a:cxnLst/>
              <a:rect l="l" t="t" r="r" b="b"/>
              <a:pathLst>
                <a:path w="617" h="846" extrusionOk="0">
                  <a:moveTo>
                    <a:pt x="411" y="0"/>
                  </a:moveTo>
                  <a:cubicBezTo>
                    <a:pt x="373" y="0"/>
                    <a:pt x="335" y="20"/>
                    <a:pt x="316" y="53"/>
                  </a:cubicBezTo>
                  <a:cubicBezTo>
                    <a:pt x="275" y="126"/>
                    <a:pt x="231" y="196"/>
                    <a:pt x="183" y="264"/>
                  </a:cubicBezTo>
                  <a:cubicBezTo>
                    <a:pt x="160" y="297"/>
                    <a:pt x="136" y="330"/>
                    <a:pt x="110" y="364"/>
                  </a:cubicBezTo>
                  <a:cubicBezTo>
                    <a:pt x="109" y="367"/>
                    <a:pt x="106" y="371"/>
                    <a:pt x="103" y="372"/>
                  </a:cubicBezTo>
                  <a:cubicBezTo>
                    <a:pt x="99" y="380"/>
                    <a:pt x="93" y="387"/>
                    <a:pt x="86" y="394"/>
                  </a:cubicBezTo>
                  <a:cubicBezTo>
                    <a:pt x="71" y="412"/>
                    <a:pt x="57" y="429"/>
                    <a:pt x="42" y="446"/>
                  </a:cubicBezTo>
                  <a:cubicBezTo>
                    <a:pt x="13" y="481"/>
                    <a:pt x="0" y="525"/>
                    <a:pt x="19" y="568"/>
                  </a:cubicBezTo>
                  <a:cubicBezTo>
                    <a:pt x="34" y="603"/>
                    <a:pt x="73" y="640"/>
                    <a:pt x="113" y="640"/>
                  </a:cubicBezTo>
                  <a:cubicBezTo>
                    <a:pt x="116" y="640"/>
                    <a:pt x="119" y="640"/>
                    <a:pt x="122" y="639"/>
                  </a:cubicBezTo>
                  <a:cubicBezTo>
                    <a:pt x="204" y="628"/>
                    <a:pt x="287" y="617"/>
                    <a:pt x="370" y="606"/>
                  </a:cubicBezTo>
                  <a:lnTo>
                    <a:pt x="391" y="764"/>
                  </a:lnTo>
                  <a:cubicBezTo>
                    <a:pt x="399" y="813"/>
                    <a:pt x="454" y="846"/>
                    <a:pt x="503" y="846"/>
                  </a:cubicBezTo>
                  <a:cubicBezTo>
                    <a:pt x="512" y="846"/>
                    <a:pt x="521" y="845"/>
                    <a:pt x="529" y="842"/>
                  </a:cubicBezTo>
                  <a:cubicBezTo>
                    <a:pt x="593" y="822"/>
                    <a:pt x="616" y="768"/>
                    <a:pt x="607" y="704"/>
                  </a:cubicBezTo>
                  <a:cubicBezTo>
                    <a:pt x="578" y="496"/>
                    <a:pt x="548" y="287"/>
                    <a:pt x="519" y="81"/>
                  </a:cubicBezTo>
                  <a:cubicBezTo>
                    <a:pt x="513" y="38"/>
                    <a:pt x="464" y="7"/>
                    <a:pt x="426" y="1"/>
                  </a:cubicBezTo>
                  <a:cubicBezTo>
                    <a:pt x="421" y="1"/>
                    <a:pt x="416" y="0"/>
                    <a:pt x="4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3"/>
            <p:cNvSpPr/>
            <p:nvPr/>
          </p:nvSpPr>
          <p:spPr>
            <a:xfrm>
              <a:off x="1122200" y="2705450"/>
              <a:ext cx="14825" cy="26575"/>
            </a:xfrm>
            <a:custGeom>
              <a:avLst/>
              <a:gdLst/>
              <a:ahLst/>
              <a:cxnLst/>
              <a:rect l="l" t="t" r="r" b="b"/>
              <a:pathLst>
                <a:path w="593" h="1063" extrusionOk="0">
                  <a:moveTo>
                    <a:pt x="481" y="1"/>
                  </a:moveTo>
                  <a:cubicBezTo>
                    <a:pt x="409" y="1"/>
                    <a:pt x="335" y="9"/>
                    <a:pt x="262" y="24"/>
                  </a:cubicBezTo>
                  <a:cubicBezTo>
                    <a:pt x="193" y="40"/>
                    <a:pt x="113" y="60"/>
                    <a:pt x="61" y="112"/>
                  </a:cubicBezTo>
                  <a:cubicBezTo>
                    <a:pt x="0" y="172"/>
                    <a:pt x="10" y="254"/>
                    <a:pt x="19" y="330"/>
                  </a:cubicBezTo>
                  <a:cubicBezTo>
                    <a:pt x="30" y="411"/>
                    <a:pt x="39" y="489"/>
                    <a:pt x="48" y="566"/>
                  </a:cubicBezTo>
                  <a:cubicBezTo>
                    <a:pt x="54" y="611"/>
                    <a:pt x="73" y="649"/>
                    <a:pt x="117" y="668"/>
                  </a:cubicBezTo>
                  <a:cubicBezTo>
                    <a:pt x="131" y="673"/>
                    <a:pt x="146" y="676"/>
                    <a:pt x="160" y="676"/>
                  </a:cubicBezTo>
                  <a:cubicBezTo>
                    <a:pt x="186" y="676"/>
                    <a:pt x="211" y="668"/>
                    <a:pt x="229" y="650"/>
                  </a:cubicBezTo>
                  <a:cubicBezTo>
                    <a:pt x="233" y="653"/>
                    <a:pt x="239" y="656"/>
                    <a:pt x="241" y="656"/>
                  </a:cubicBezTo>
                  <a:cubicBezTo>
                    <a:pt x="249" y="663"/>
                    <a:pt x="257" y="670"/>
                    <a:pt x="264" y="678"/>
                  </a:cubicBezTo>
                  <a:cubicBezTo>
                    <a:pt x="265" y="682"/>
                    <a:pt x="271" y="691"/>
                    <a:pt x="273" y="692"/>
                  </a:cubicBezTo>
                  <a:cubicBezTo>
                    <a:pt x="274" y="698"/>
                    <a:pt x="277" y="699"/>
                    <a:pt x="277" y="699"/>
                  </a:cubicBezTo>
                  <a:cubicBezTo>
                    <a:pt x="277" y="701"/>
                    <a:pt x="277" y="704"/>
                    <a:pt x="278" y="711"/>
                  </a:cubicBezTo>
                  <a:cubicBezTo>
                    <a:pt x="281" y="726"/>
                    <a:pt x="287" y="740"/>
                    <a:pt x="289" y="755"/>
                  </a:cubicBezTo>
                  <a:cubicBezTo>
                    <a:pt x="291" y="763"/>
                    <a:pt x="289" y="792"/>
                    <a:pt x="286" y="801"/>
                  </a:cubicBezTo>
                  <a:cubicBezTo>
                    <a:pt x="283" y="810"/>
                    <a:pt x="283" y="812"/>
                    <a:pt x="284" y="812"/>
                  </a:cubicBezTo>
                  <a:cubicBezTo>
                    <a:pt x="284" y="812"/>
                    <a:pt x="284" y="812"/>
                    <a:pt x="284" y="812"/>
                  </a:cubicBezTo>
                  <a:lnTo>
                    <a:pt x="284" y="812"/>
                  </a:lnTo>
                  <a:cubicBezTo>
                    <a:pt x="283" y="813"/>
                    <a:pt x="281" y="815"/>
                    <a:pt x="278" y="820"/>
                  </a:cubicBezTo>
                  <a:cubicBezTo>
                    <a:pt x="277" y="821"/>
                    <a:pt x="278" y="821"/>
                    <a:pt x="277" y="821"/>
                  </a:cubicBezTo>
                  <a:cubicBezTo>
                    <a:pt x="270" y="826"/>
                    <a:pt x="268" y="828"/>
                    <a:pt x="269" y="828"/>
                  </a:cubicBezTo>
                  <a:cubicBezTo>
                    <a:pt x="269" y="828"/>
                    <a:pt x="271" y="828"/>
                    <a:pt x="273" y="827"/>
                  </a:cubicBezTo>
                  <a:cubicBezTo>
                    <a:pt x="273" y="827"/>
                    <a:pt x="274" y="826"/>
                    <a:pt x="274" y="826"/>
                  </a:cubicBezTo>
                  <a:lnTo>
                    <a:pt x="274" y="826"/>
                  </a:lnTo>
                  <a:cubicBezTo>
                    <a:pt x="274" y="826"/>
                    <a:pt x="274" y="827"/>
                    <a:pt x="274" y="827"/>
                  </a:cubicBezTo>
                  <a:cubicBezTo>
                    <a:pt x="271" y="828"/>
                    <a:pt x="262" y="834"/>
                    <a:pt x="260" y="836"/>
                  </a:cubicBezTo>
                  <a:cubicBezTo>
                    <a:pt x="255" y="837"/>
                    <a:pt x="249" y="837"/>
                    <a:pt x="249" y="839"/>
                  </a:cubicBezTo>
                  <a:lnTo>
                    <a:pt x="244" y="839"/>
                  </a:lnTo>
                  <a:cubicBezTo>
                    <a:pt x="238" y="836"/>
                    <a:pt x="235" y="834"/>
                    <a:pt x="229" y="830"/>
                  </a:cubicBezTo>
                  <a:cubicBezTo>
                    <a:pt x="214" y="819"/>
                    <a:pt x="196" y="814"/>
                    <a:pt x="177" y="814"/>
                  </a:cubicBezTo>
                  <a:cubicBezTo>
                    <a:pt x="137" y="814"/>
                    <a:pt x="96" y="838"/>
                    <a:pt x="77" y="871"/>
                  </a:cubicBezTo>
                  <a:cubicBezTo>
                    <a:pt x="45" y="927"/>
                    <a:pt x="68" y="986"/>
                    <a:pt x="117" y="1023"/>
                  </a:cubicBezTo>
                  <a:cubicBezTo>
                    <a:pt x="154" y="1050"/>
                    <a:pt x="198" y="1062"/>
                    <a:pt x="243" y="1062"/>
                  </a:cubicBezTo>
                  <a:cubicBezTo>
                    <a:pt x="299" y="1062"/>
                    <a:pt x="356" y="1043"/>
                    <a:pt x="400" y="1011"/>
                  </a:cubicBezTo>
                  <a:cubicBezTo>
                    <a:pt x="497" y="940"/>
                    <a:pt x="526" y="823"/>
                    <a:pt x="509" y="707"/>
                  </a:cubicBezTo>
                  <a:cubicBezTo>
                    <a:pt x="494" y="607"/>
                    <a:pt x="439" y="520"/>
                    <a:pt x="357" y="465"/>
                  </a:cubicBezTo>
                  <a:cubicBezTo>
                    <a:pt x="325" y="444"/>
                    <a:pt x="291" y="433"/>
                    <a:pt x="255" y="428"/>
                  </a:cubicBezTo>
                  <a:cubicBezTo>
                    <a:pt x="252" y="415"/>
                    <a:pt x="251" y="401"/>
                    <a:pt x="249" y="388"/>
                  </a:cubicBezTo>
                  <a:cubicBezTo>
                    <a:pt x="245" y="356"/>
                    <a:pt x="242" y="324"/>
                    <a:pt x="238" y="292"/>
                  </a:cubicBezTo>
                  <a:cubicBezTo>
                    <a:pt x="236" y="283"/>
                    <a:pt x="236" y="273"/>
                    <a:pt x="235" y="265"/>
                  </a:cubicBezTo>
                  <a:cubicBezTo>
                    <a:pt x="242" y="263"/>
                    <a:pt x="251" y="262"/>
                    <a:pt x="251" y="262"/>
                  </a:cubicBezTo>
                  <a:cubicBezTo>
                    <a:pt x="277" y="251"/>
                    <a:pt x="302" y="247"/>
                    <a:pt x="329" y="240"/>
                  </a:cubicBezTo>
                  <a:cubicBezTo>
                    <a:pt x="380" y="228"/>
                    <a:pt x="429" y="225"/>
                    <a:pt x="481" y="225"/>
                  </a:cubicBezTo>
                  <a:cubicBezTo>
                    <a:pt x="541" y="225"/>
                    <a:pt x="593" y="175"/>
                    <a:pt x="593" y="112"/>
                  </a:cubicBezTo>
                  <a:cubicBezTo>
                    <a:pt x="593" y="53"/>
                    <a:pt x="544" y="1"/>
                    <a:pt x="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48004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Applications </a:t>
            </a:r>
            <a:endParaRPr/>
          </a:p>
        </p:txBody>
      </p:sp>
      <p:sp>
        <p:nvSpPr>
          <p:cNvPr id="486" name="Google Shape;486;p44"/>
          <p:cNvSpPr txBox="1">
            <a:spLocks noGrp="1"/>
          </p:cNvSpPr>
          <p:nvPr>
            <p:ph type="subTitle" idx="2"/>
          </p:nvPr>
        </p:nvSpPr>
        <p:spPr>
          <a:xfrm>
            <a:off x="1104900" y="1807941"/>
            <a:ext cx="2947800" cy="20702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fr-FR"/>
              <a:t>- en </a:t>
            </a:r>
            <a:r>
              <a:rPr lang="fr-FR" b="0" i="0">
                <a:effectLst/>
                <a:latin typeface="UICTFontTextStyleBody"/>
              </a:rPr>
              <a:t>physique, en ingénierie, en finance et en biologie</a:t>
            </a:r>
          </a:p>
          <a:p>
            <a:pPr marL="0" indent="0"/>
            <a:endParaRPr lang="fr-FR" b="0" i="0">
              <a:effectLst/>
              <a:latin typeface="UICTFontTextStyleBody"/>
            </a:endParaRPr>
          </a:p>
          <a:p>
            <a:pPr marL="0" indent="0"/>
            <a:r>
              <a:rPr lang="fr-FR">
                <a:latin typeface="UICTFontTextStyleBody"/>
              </a:rPr>
              <a:t>- </a:t>
            </a:r>
            <a:r>
              <a:rPr lang="fr-FR" b="0" i="0">
                <a:effectLst/>
                <a:latin typeface="UICTFontTextStyleBody"/>
              </a:rPr>
              <a:t>optimiser des systèmes complexes</a:t>
            </a:r>
          </a:p>
          <a:p>
            <a:pPr marL="0" indent="0"/>
            <a:endParaRPr lang="fr-FR" b="0" i="0">
              <a:latin typeface=".AppleSystemUIFont"/>
            </a:endParaRPr>
          </a:p>
          <a:p>
            <a:pPr marL="0" indent="0"/>
            <a:r>
              <a:rPr lang="fr-FR">
                <a:effectLst/>
                <a:latin typeface=".AppleSystemUIFont"/>
              </a:rPr>
              <a:t>-</a:t>
            </a:r>
            <a:r>
              <a:rPr lang="fr-FR" b="0" i="0">
                <a:effectLst/>
                <a:latin typeface="UICTFontTextStyleBody"/>
              </a:rPr>
              <a:t>simuler des phénomènes naturels</a:t>
            </a:r>
          </a:p>
          <a:p>
            <a:pPr marL="0" indent="0"/>
            <a:endParaRPr lang="fr-FR">
              <a:latin typeface="UICTFontTextStyleBody"/>
            </a:endParaRPr>
          </a:p>
          <a:p>
            <a:pPr marL="0" indent="0"/>
            <a:r>
              <a:rPr lang="fr-FR">
                <a:effectLst/>
                <a:latin typeface="UICTFontTextStyleBody"/>
              </a:rPr>
              <a:t>-efficace et rapide</a:t>
            </a:r>
            <a:endParaRPr lang="fr-FR">
              <a:effectLst/>
              <a:latin typeface=".AppleSystemUIFont"/>
            </a:endParaRPr>
          </a:p>
          <a:p>
            <a:pPr marL="0" indent="0"/>
            <a:endParaRPr lang="fr-FR">
              <a:effectLst/>
              <a:latin typeface=".AppleSystemUIFont"/>
            </a:endParaRPr>
          </a:p>
        </p:txBody>
      </p:sp>
      <p:cxnSp>
        <p:nvCxnSpPr>
          <p:cNvPr id="487" name="Google Shape;487;p44"/>
          <p:cNvCxnSpPr/>
          <p:nvPr/>
        </p:nvCxnSpPr>
        <p:spPr>
          <a:xfrm>
            <a:off x="165600" y="1071275"/>
            <a:ext cx="1459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488" name="Google Shape;488;p44"/>
          <p:cNvCxnSpPr/>
          <p:nvPr/>
        </p:nvCxnSpPr>
        <p:spPr>
          <a:xfrm>
            <a:off x="7518900" y="4298900"/>
            <a:ext cx="1459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" name="Sous-titre 2">
            <a:extLst>
              <a:ext uri="{FF2B5EF4-FFF2-40B4-BE49-F238E27FC236}">
                <a16:creationId xmlns:a16="http://schemas.microsoft.com/office/drawing/2014/main" id="{10E3F13B-1AAF-9EB1-EC3C-BC7DCBB46C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2958" y="2203938"/>
            <a:ext cx="1325375" cy="1230012"/>
          </a:xfrm>
        </p:spPr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9E41668-E0D0-192F-93C6-04B9085C6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25238"/>
            <a:ext cx="3467100" cy="26356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5"/>
          <p:cNvSpPr txBox="1">
            <a:spLocks noGrp="1"/>
          </p:cNvSpPr>
          <p:nvPr>
            <p:ph type="title"/>
          </p:nvPr>
        </p:nvSpPr>
        <p:spPr>
          <a:xfrm>
            <a:off x="716550" y="5395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Limites</a:t>
            </a:r>
            <a:endParaRPr/>
          </a:p>
        </p:txBody>
      </p:sp>
      <p:sp>
        <p:nvSpPr>
          <p:cNvPr id="494" name="Google Shape;494;p45"/>
          <p:cNvSpPr txBox="1">
            <a:spLocks noGrp="1"/>
          </p:cNvSpPr>
          <p:nvPr>
            <p:ph type="subTitle" idx="1"/>
          </p:nvPr>
        </p:nvSpPr>
        <p:spPr>
          <a:xfrm>
            <a:off x="1083650" y="2200616"/>
            <a:ext cx="3772200" cy="9849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dirty="0"/>
              <a:t>-pas toujours une solution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dirty="0"/>
              <a:t>-erreurs d’arrondies et instabilités numériques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dirty="0"/>
          </a:p>
        </p:txBody>
      </p:sp>
      <p:cxnSp>
        <p:nvCxnSpPr>
          <p:cNvPr id="496" name="Google Shape;496;p45"/>
          <p:cNvCxnSpPr/>
          <p:nvPr/>
        </p:nvCxnSpPr>
        <p:spPr>
          <a:xfrm>
            <a:off x="584650" y="4020000"/>
            <a:ext cx="1169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AABA36F4-9C6F-2647-EDFD-A819417CA77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1145" r="1145"/>
          <a:stretch/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3"/>
          <p:cNvSpPr/>
          <p:nvPr/>
        </p:nvSpPr>
        <p:spPr>
          <a:xfrm>
            <a:off x="667500" y="1443125"/>
            <a:ext cx="7809000" cy="2775300"/>
          </a:xfrm>
          <a:prstGeom prst="roundRect">
            <a:avLst>
              <a:gd name="adj" fmla="val 392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43"/>
          <p:cNvSpPr txBox="1">
            <a:spLocks noGrp="1"/>
          </p:cNvSpPr>
          <p:nvPr>
            <p:ph type="title"/>
          </p:nvPr>
        </p:nvSpPr>
        <p:spPr>
          <a:xfrm>
            <a:off x="1276050" y="1880575"/>
            <a:ext cx="6591900" cy="13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Isaac Newton </a:t>
            </a:r>
            <a:endParaRPr/>
          </a:p>
        </p:txBody>
      </p:sp>
      <p:sp>
        <p:nvSpPr>
          <p:cNvPr id="433" name="Google Shape;433;p43"/>
          <p:cNvSpPr txBox="1">
            <a:spLocks noGrp="1"/>
          </p:cNvSpPr>
          <p:nvPr>
            <p:ph type="title" idx="2"/>
          </p:nvPr>
        </p:nvSpPr>
        <p:spPr>
          <a:xfrm>
            <a:off x="3818400" y="925075"/>
            <a:ext cx="1507200" cy="9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34" name="Google Shape;434;p43"/>
          <p:cNvSpPr txBox="1">
            <a:spLocks noGrp="1"/>
          </p:cNvSpPr>
          <p:nvPr>
            <p:ph type="subTitle" idx="1"/>
          </p:nvPr>
        </p:nvSpPr>
        <p:spPr>
          <a:xfrm>
            <a:off x="2038200" y="3204475"/>
            <a:ext cx="5067600" cy="4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Mathématicien anglais et physicien de génie </a:t>
            </a:r>
            <a:endParaRPr/>
          </a:p>
        </p:txBody>
      </p:sp>
      <p:cxnSp>
        <p:nvCxnSpPr>
          <p:cNvPr id="435" name="Google Shape;435;p43"/>
          <p:cNvCxnSpPr/>
          <p:nvPr/>
        </p:nvCxnSpPr>
        <p:spPr>
          <a:xfrm>
            <a:off x="202613" y="3408025"/>
            <a:ext cx="14595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436" name="Google Shape;436;p43"/>
          <p:cNvCxnSpPr/>
          <p:nvPr/>
        </p:nvCxnSpPr>
        <p:spPr>
          <a:xfrm>
            <a:off x="7481888" y="3408025"/>
            <a:ext cx="14595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437" name="Google Shape;437;p43"/>
          <p:cNvGrpSpPr/>
          <p:nvPr/>
        </p:nvGrpSpPr>
        <p:grpSpPr>
          <a:xfrm rot="-900129">
            <a:off x="849007" y="2740269"/>
            <a:ext cx="631305" cy="389137"/>
            <a:chOff x="3324775" y="2997825"/>
            <a:chExt cx="485925" cy="299525"/>
          </a:xfrm>
        </p:grpSpPr>
        <p:sp>
          <p:nvSpPr>
            <p:cNvPr id="438" name="Google Shape;438;p43"/>
            <p:cNvSpPr/>
            <p:nvPr/>
          </p:nvSpPr>
          <p:spPr>
            <a:xfrm>
              <a:off x="3324775" y="3027975"/>
              <a:ext cx="118375" cy="220575"/>
            </a:xfrm>
            <a:custGeom>
              <a:avLst/>
              <a:gdLst/>
              <a:ahLst/>
              <a:cxnLst/>
              <a:rect l="l" t="t" r="r" b="b"/>
              <a:pathLst>
                <a:path w="4735" h="8823" extrusionOk="0">
                  <a:moveTo>
                    <a:pt x="3245" y="4904"/>
                  </a:moveTo>
                  <a:cubicBezTo>
                    <a:pt x="3211" y="5660"/>
                    <a:pt x="3150" y="6417"/>
                    <a:pt x="2979" y="7158"/>
                  </a:cubicBezTo>
                  <a:cubicBezTo>
                    <a:pt x="2910" y="7455"/>
                    <a:pt x="2806" y="7739"/>
                    <a:pt x="2665" y="8012"/>
                  </a:cubicBezTo>
                  <a:cubicBezTo>
                    <a:pt x="2594" y="8107"/>
                    <a:pt x="2523" y="8202"/>
                    <a:pt x="2454" y="8297"/>
                  </a:cubicBezTo>
                  <a:cubicBezTo>
                    <a:pt x="2274" y="8344"/>
                    <a:pt x="2115" y="8367"/>
                    <a:pt x="1977" y="8367"/>
                  </a:cubicBezTo>
                  <a:cubicBezTo>
                    <a:pt x="1517" y="8367"/>
                    <a:pt x="1294" y="8108"/>
                    <a:pt x="1310" y="7591"/>
                  </a:cubicBezTo>
                  <a:cubicBezTo>
                    <a:pt x="1253" y="6935"/>
                    <a:pt x="1748" y="6339"/>
                    <a:pt x="2171" y="5905"/>
                  </a:cubicBezTo>
                  <a:cubicBezTo>
                    <a:pt x="2509" y="5556"/>
                    <a:pt x="2876" y="5228"/>
                    <a:pt x="3245" y="4904"/>
                  </a:cubicBezTo>
                  <a:close/>
                  <a:moveTo>
                    <a:pt x="1568" y="1"/>
                  </a:moveTo>
                  <a:cubicBezTo>
                    <a:pt x="1510" y="1"/>
                    <a:pt x="1452" y="29"/>
                    <a:pt x="1427" y="96"/>
                  </a:cubicBezTo>
                  <a:cubicBezTo>
                    <a:pt x="1149" y="875"/>
                    <a:pt x="1" y="3928"/>
                    <a:pt x="1770" y="3970"/>
                  </a:cubicBezTo>
                  <a:cubicBezTo>
                    <a:pt x="1776" y="3970"/>
                    <a:pt x="1782" y="3970"/>
                    <a:pt x="1788" y="3970"/>
                  </a:cubicBezTo>
                  <a:cubicBezTo>
                    <a:pt x="2417" y="3970"/>
                    <a:pt x="2758" y="3249"/>
                    <a:pt x="3002" y="2780"/>
                  </a:cubicBezTo>
                  <a:cubicBezTo>
                    <a:pt x="3158" y="2481"/>
                    <a:pt x="3277" y="2165"/>
                    <a:pt x="3364" y="1840"/>
                  </a:cubicBezTo>
                  <a:lnTo>
                    <a:pt x="3364" y="1840"/>
                  </a:lnTo>
                  <a:cubicBezTo>
                    <a:pt x="3341" y="2420"/>
                    <a:pt x="3318" y="3003"/>
                    <a:pt x="3292" y="3583"/>
                  </a:cubicBezTo>
                  <a:cubicBezTo>
                    <a:pt x="3280" y="3896"/>
                    <a:pt x="3270" y="4209"/>
                    <a:pt x="3258" y="4525"/>
                  </a:cubicBezTo>
                  <a:cubicBezTo>
                    <a:pt x="2993" y="4759"/>
                    <a:pt x="2729" y="4994"/>
                    <a:pt x="2464" y="5228"/>
                  </a:cubicBezTo>
                  <a:cubicBezTo>
                    <a:pt x="2006" y="5634"/>
                    <a:pt x="1477" y="6084"/>
                    <a:pt x="1229" y="6661"/>
                  </a:cubicBezTo>
                  <a:cubicBezTo>
                    <a:pt x="991" y="7212"/>
                    <a:pt x="939" y="7725"/>
                    <a:pt x="1180" y="8277"/>
                  </a:cubicBezTo>
                  <a:cubicBezTo>
                    <a:pt x="1300" y="8552"/>
                    <a:pt x="1652" y="8822"/>
                    <a:pt x="1977" y="8822"/>
                  </a:cubicBezTo>
                  <a:cubicBezTo>
                    <a:pt x="2027" y="8822"/>
                    <a:pt x="2077" y="8816"/>
                    <a:pt x="2125" y="8802"/>
                  </a:cubicBezTo>
                  <a:cubicBezTo>
                    <a:pt x="3280" y="8464"/>
                    <a:pt x="3390" y="6817"/>
                    <a:pt x="3483" y="5830"/>
                  </a:cubicBezTo>
                  <a:cubicBezTo>
                    <a:pt x="3521" y="5427"/>
                    <a:pt x="3545" y="5021"/>
                    <a:pt x="3570" y="4615"/>
                  </a:cubicBezTo>
                  <a:cubicBezTo>
                    <a:pt x="3921" y="4315"/>
                    <a:pt x="4276" y="4015"/>
                    <a:pt x="4618" y="3711"/>
                  </a:cubicBezTo>
                  <a:cubicBezTo>
                    <a:pt x="4734" y="3613"/>
                    <a:pt x="4626" y="3466"/>
                    <a:pt x="4508" y="3466"/>
                  </a:cubicBezTo>
                  <a:cubicBezTo>
                    <a:pt x="4475" y="3466"/>
                    <a:pt x="4442" y="3477"/>
                    <a:pt x="4412" y="3503"/>
                  </a:cubicBezTo>
                  <a:cubicBezTo>
                    <a:pt x="4140" y="3744"/>
                    <a:pt x="3867" y="3986"/>
                    <a:pt x="3595" y="4228"/>
                  </a:cubicBezTo>
                  <a:cubicBezTo>
                    <a:pt x="3661" y="2890"/>
                    <a:pt x="3676" y="1546"/>
                    <a:pt x="3732" y="214"/>
                  </a:cubicBezTo>
                  <a:cubicBezTo>
                    <a:pt x="3737" y="120"/>
                    <a:pt x="3661" y="72"/>
                    <a:pt x="3585" y="72"/>
                  </a:cubicBezTo>
                  <a:cubicBezTo>
                    <a:pt x="3561" y="72"/>
                    <a:pt x="3537" y="77"/>
                    <a:pt x="3515" y="86"/>
                  </a:cubicBezTo>
                  <a:cubicBezTo>
                    <a:pt x="3484" y="54"/>
                    <a:pt x="3438" y="37"/>
                    <a:pt x="3393" y="37"/>
                  </a:cubicBezTo>
                  <a:cubicBezTo>
                    <a:pt x="3321" y="37"/>
                    <a:pt x="3252" y="81"/>
                    <a:pt x="3254" y="172"/>
                  </a:cubicBezTo>
                  <a:cubicBezTo>
                    <a:pt x="3280" y="1285"/>
                    <a:pt x="2993" y="2307"/>
                    <a:pt x="2390" y="3242"/>
                  </a:cubicBezTo>
                  <a:cubicBezTo>
                    <a:pt x="2224" y="3499"/>
                    <a:pt x="2017" y="3610"/>
                    <a:pt x="1818" y="3610"/>
                  </a:cubicBezTo>
                  <a:cubicBezTo>
                    <a:pt x="1474" y="3610"/>
                    <a:pt x="1153" y="3281"/>
                    <a:pt x="1103" y="2796"/>
                  </a:cubicBezTo>
                  <a:cubicBezTo>
                    <a:pt x="1072" y="2491"/>
                    <a:pt x="1164" y="2174"/>
                    <a:pt x="1223" y="1880"/>
                  </a:cubicBezTo>
                  <a:cubicBezTo>
                    <a:pt x="1340" y="1300"/>
                    <a:pt x="1519" y="734"/>
                    <a:pt x="1716" y="179"/>
                  </a:cubicBezTo>
                  <a:cubicBezTo>
                    <a:pt x="1753" y="72"/>
                    <a:pt x="1660" y="1"/>
                    <a:pt x="15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3"/>
            <p:cNvSpPr/>
            <p:nvPr/>
          </p:nvSpPr>
          <p:spPr>
            <a:xfrm>
              <a:off x="3431875" y="3051650"/>
              <a:ext cx="49625" cy="9650"/>
            </a:xfrm>
            <a:custGeom>
              <a:avLst/>
              <a:gdLst/>
              <a:ahLst/>
              <a:cxnLst/>
              <a:rect l="l" t="t" r="r" b="b"/>
              <a:pathLst>
                <a:path w="1985" h="386" extrusionOk="0">
                  <a:moveTo>
                    <a:pt x="1763" y="1"/>
                  </a:moveTo>
                  <a:cubicBezTo>
                    <a:pt x="1752" y="1"/>
                    <a:pt x="1741" y="2"/>
                    <a:pt x="1729" y="5"/>
                  </a:cubicBezTo>
                  <a:cubicBezTo>
                    <a:pt x="1425" y="67"/>
                    <a:pt x="1123" y="98"/>
                    <a:pt x="818" y="98"/>
                  </a:cubicBezTo>
                  <a:cubicBezTo>
                    <a:pt x="610" y="98"/>
                    <a:pt x="400" y="84"/>
                    <a:pt x="189" y="55"/>
                  </a:cubicBezTo>
                  <a:cubicBezTo>
                    <a:pt x="181" y="54"/>
                    <a:pt x="172" y="54"/>
                    <a:pt x="164" y="54"/>
                  </a:cubicBezTo>
                  <a:cubicBezTo>
                    <a:pt x="0" y="54"/>
                    <a:pt x="15" y="315"/>
                    <a:pt x="192" y="341"/>
                  </a:cubicBezTo>
                  <a:cubicBezTo>
                    <a:pt x="407" y="370"/>
                    <a:pt x="622" y="385"/>
                    <a:pt x="836" y="385"/>
                  </a:cubicBezTo>
                  <a:cubicBezTo>
                    <a:pt x="1160" y="385"/>
                    <a:pt x="1484" y="351"/>
                    <a:pt x="1806" y="283"/>
                  </a:cubicBezTo>
                  <a:cubicBezTo>
                    <a:pt x="1985" y="246"/>
                    <a:pt x="1922" y="1"/>
                    <a:pt x="1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3"/>
            <p:cNvSpPr/>
            <p:nvPr/>
          </p:nvSpPr>
          <p:spPr>
            <a:xfrm>
              <a:off x="3433800" y="3067750"/>
              <a:ext cx="62725" cy="16125"/>
            </a:xfrm>
            <a:custGeom>
              <a:avLst/>
              <a:gdLst/>
              <a:ahLst/>
              <a:cxnLst/>
              <a:rect l="l" t="t" r="r" b="b"/>
              <a:pathLst>
                <a:path w="2509" h="645" extrusionOk="0">
                  <a:moveTo>
                    <a:pt x="2317" y="0"/>
                  </a:moveTo>
                  <a:cubicBezTo>
                    <a:pt x="2302" y="0"/>
                    <a:pt x="2285" y="3"/>
                    <a:pt x="2268" y="9"/>
                  </a:cubicBezTo>
                  <a:cubicBezTo>
                    <a:pt x="1619" y="238"/>
                    <a:pt x="956" y="356"/>
                    <a:pt x="269" y="356"/>
                  </a:cubicBezTo>
                  <a:cubicBezTo>
                    <a:pt x="244" y="356"/>
                    <a:pt x="220" y="356"/>
                    <a:pt x="195" y="355"/>
                  </a:cubicBezTo>
                  <a:cubicBezTo>
                    <a:pt x="1" y="355"/>
                    <a:pt x="4" y="641"/>
                    <a:pt x="195" y="644"/>
                  </a:cubicBezTo>
                  <a:cubicBezTo>
                    <a:pt x="217" y="644"/>
                    <a:pt x="238" y="644"/>
                    <a:pt x="260" y="644"/>
                  </a:cubicBezTo>
                  <a:cubicBezTo>
                    <a:pt x="976" y="644"/>
                    <a:pt x="1668" y="528"/>
                    <a:pt x="2345" y="289"/>
                  </a:cubicBezTo>
                  <a:cubicBezTo>
                    <a:pt x="2508" y="231"/>
                    <a:pt x="2458" y="0"/>
                    <a:pt x="2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3"/>
            <p:cNvSpPr/>
            <p:nvPr/>
          </p:nvSpPr>
          <p:spPr>
            <a:xfrm>
              <a:off x="3492400" y="3011950"/>
              <a:ext cx="88525" cy="112650"/>
            </a:xfrm>
            <a:custGeom>
              <a:avLst/>
              <a:gdLst/>
              <a:ahLst/>
              <a:cxnLst/>
              <a:rect l="l" t="t" r="r" b="b"/>
              <a:pathLst>
                <a:path w="3541" h="4506" extrusionOk="0">
                  <a:moveTo>
                    <a:pt x="1820" y="0"/>
                  </a:moveTo>
                  <a:cubicBezTo>
                    <a:pt x="1258" y="0"/>
                    <a:pt x="1107" y="1667"/>
                    <a:pt x="1827" y="1667"/>
                  </a:cubicBezTo>
                  <a:cubicBezTo>
                    <a:pt x="1827" y="1667"/>
                    <a:pt x="1827" y="1667"/>
                    <a:pt x="1827" y="1667"/>
                  </a:cubicBezTo>
                  <a:cubicBezTo>
                    <a:pt x="1907" y="1667"/>
                    <a:pt x="1977" y="1609"/>
                    <a:pt x="1977" y="1527"/>
                  </a:cubicBezTo>
                  <a:cubicBezTo>
                    <a:pt x="1977" y="1452"/>
                    <a:pt x="1977" y="1378"/>
                    <a:pt x="1978" y="1304"/>
                  </a:cubicBezTo>
                  <a:cubicBezTo>
                    <a:pt x="1979" y="1210"/>
                    <a:pt x="1901" y="1161"/>
                    <a:pt x="1824" y="1161"/>
                  </a:cubicBezTo>
                  <a:cubicBezTo>
                    <a:pt x="1769" y="1161"/>
                    <a:pt x="1715" y="1186"/>
                    <a:pt x="1692" y="1238"/>
                  </a:cubicBezTo>
                  <a:lnTo>
                    <a:pt x="1692" y="1238"/>
                  </a:lnTo>
                  <a:cubicBezTo>
                    <a:pt x="1717" y="1097"/>
                    <a:pt x="1715" y="954"/>
                    <a:pt x="1687" y="813"/>
                  </a:cubicBezTo>
                  <a:cubicBezTo>
                    <a:pt x="1808" y="668"/>
                    <a:pt x="1894" y="595"/>
                    <a:pt x="1944" y="595"/>
                  </a:cubicBezTo>
                  <a:cubicBezTo>
                    <a:pt x="1998" y="595"/>
                    <a:pt x="2012" y="677"/>
                    <a:pt x="1986" y="840"/>
                  </a:cubicBezTo>
                  <a:cubicBezTo>
                    <a:pt x="2001" y="1232"/>
                    <a:pt x="1999" y="1619"/>
                    <a:pt x="1971" y="2009"/>
                  </a:cubicBezTo>
                  <a:cubicBezTo>
                    <a:pt x="1939" y="2471"/>
                    <a:pt x="1812" y="2906"/>
                    <a:pt x="1601" y="3312"/>
                  </a:cubicBezTo>
                  <a:cubicBezTo>
                    <a:pt x="1555" y="3254"/>
                    <a:pt x="1501" y="3199"/>
                    <a:pt x="1440" y="3161"/>
                  </a:cubicBezTo>
                  <a:cubicBezTo>
                    <a:pt x="1278" y="3060"/>
                    <a:pt x="1054" y="2979"/>
                    <a:pt x="842" y="2979"/>
                  </a:cubicBezTo>
                  <a:cubicBezTo>
                    <a:pt x="641" y="2979"/>
                    <a:pt x="451" y="3053"/>
                    <a:pt x="339" y="3256"/>
                  </a:cubicBezTo>
                  <a:cubicBezTo>
                    <a:pt x="1" y="3866"/>
                    <a:pt x="373" y="4216"/>
                    <a:pt x="837" y="4216"/>
                  </a:cubicBezTo>
                  <a:cubicBezTo>
                    <a:pt x="1089" y="4216"/>
                    <a:pt x="1368" y="4113"/>
                    <a:pt x="1574" y="3890"/>
                  </a:cubicBezTo>
                  <a:cubicBezTo>
                    <a:pt x="1596" y="3960"/>
                    <a:pt x="1620" y="4033"/>
                    <a:pt x="1654" y="4095"/>
                  </a:cubicBezTo>
                  <a:cubicBezTo>
                    <a:pt x="1812" y="4390"/>
                    <a:pt x="2008" y="4505"/>
                    <a:pt x="2213" y="4505"/>
                  </a:cubicBezTo>
                  <a:cubicBezTo>
                    <a:pt x="2705" y="4505"/>
                    <a:pt x="3252" y="3844"/>
                    <a:pt x="3480" y="3409"/>
                  </a:cubicBezTo>
                  <a:cubicBezTo>
                    <a:pt x="3541" y="3295"/>
                    <a:pt x="3434" y="3187"/>
                    <a:pt x="3335" y="3187"/>
                  </a:cubicBezTo>
                  <a:cubicBezTo>
                    <a:pt x="3291" y="3187"/>
                    <a:pt x="3250" y="3208"/>
                    <a:pt x="3224" y="3257"/>
                  </a:cubicBezTo>
                  <a:cubicBezTo>
                    <a:pt x="3069" y="3548"/>
                    <a:pt x="2629" y="4093"/>
                    <a:pt x="2251" y="4093"/>
                  </a:cubicBezTo>
                  <a:cubicBezTo>
                    <a:pt x="2078" y="4093"/>
                    <a:pt x="1918" y="3979"/>
                    <a:pt x="1804" y="3674"/>
                  </a:cubicBezTo>
                  <a:cubicBezTo>
                    <a:pt x="1796" y="3653"/>
                    <a:pt x="1784" y="3630"/>
                    <a:pt x="1775" y="3605"/>
                  </a:cubicBezTo>
                  <a:cubicBezTo>
                    <a:pt x="2115" y="3047"/>
                    <a:pt x="2241" y="2442"/>
                    <a:pt x="2287" y="1783"/>
                  </a:cubicBezTo>
                  <a:cubicBezTo>
                    <a:pt x="2317" y="1342"/>
                    <a:pt x="2480" y="339"/>
                    <a:pt x="2007" y="57"/>
                  </a:cubicBezTo>
                  <a:cubicBezTo>
                    <a:pt x="1941" y="18"/>
                    <a:pt x="1878" y="0"/>
                    <a:pt x="1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3"/>
            <p:cNvSpPr/>
            <p:nvPr/>
          </p:nvSpPr>
          <p:spPr>
            <a:xfrm>
              <a:off x="3574400" y="3024275"/>
              <a:ext cx="53850" cy="102625"/>
            </a:xfrm>
            <a:custGeom>
              <a:avLst/>
              <a:gdLst/>
              <a:ahLst/>
              <a:cxnLst/>
              <a:rect l="l" t="t" r="r" b="b"/>
              <a:pathLst>
                <a:path w="2154" h="4105" extrusionOk="0">
                  <a:moveTo>
                    <a:pt x="616" y="0"/>
                  </a:moveTo>
                  <a:cubicBezTo>
                    <a:pt x="1" y="0"/>
                    <a:pt x="537" y="1360"/>
                    <a:pt x="616" y="1610"/>
                  </a:cubicBezTo>
                  <a:cubicBezTo>
                    <a:pt x="712" y="1929"/>
                    <a:pt x="829" y="2317"/>
                    <a:pt x="993" y="2681"/>
                  </a:cubicBezTo>
                  <a:cubicBezTo>
                    <a:pt x="871" y="2974"/>
                    <a:pt x="732" y="3261"/>
                    <a:pt x="577" y="3542"/>
                  </a:cubicBezTo>
                  <a:cubicBezTo>
                    <a:pt x="534" y="3542"/>
                    <a:pt x="490" y="3558"/>
                    <a:pt x="460" y="3603"/>
                  </a:cubicBezTo>
                  <a:cubicBezTo>
                    <a:pt x="349" y="3769"/>
                    <a:pt x="352" y="3760"/>
                    <a:pt x="358" y="3959"/>
                  </a:cubicBezTo>
                  <a:cubicBezTo>
                    <a:pt x="361" y="4046"/>
                    <a:pt x="441" y="4105"/>
                    <a:pt x="519" y="4105"/>
                  </a:cubicBezTo>
                  <a:cubicBezTo>
                    <a:pt x="564" y="4105"/>
                    <a:pt x="610" y="4084"/>
                    <a:pt x="638" y="4038"/>
                  </a:cubicBezTo>
                  <a:cubicBezTo>
                    <a:pt x="838" y="3711"/>
                    <a:pt x="1015" y="3373"/>
                    <a:pt x="1169" y="3029"/>
                  </a:cubicBezTo>
                  <a:cubicBezTo>
                    <a:pt x="1367" y="3376"/>
                    <a:pt x="1621" y="3667"/>
                    <a:pt x="1962" y="3811"/>
                  </a:cubicBezTo>
                  <a:cubicBezTo>
                    <a:pt x="1976" y="3817"/>
                    <a:pt x="1992" y="3819"/>
                    <a:pt x="2006" y="3819"/>
                  </a:cubicBezTo>
                  <a:cubicBezTo>
                    <a:pt x="2081" y="3819"/>
                    <a:pt x="2150" y="3750"/>
                    <a:pt x="2150" y="3676"/>
                  </a:cubicBezTo>
                  <a:cubicBezTo>
                    <a:pt x="2150" y="3598"/>
                    <a:pt x="2153" y="3518"/>
                    <a:pt x="2153" y="3441"/>
                  </a:cubicBezTo>
                  <a:cubicBezTo>
                    <a:pt x="2154" y="3347"/>
                    <a:pt x="2076" y="3298"/>
                    <a:pt x="2000" y="3298"/>
                  </a:cubicBezTo>
                  <a:cubicBezTo>
                    <a:pt x="1929" y="3298"/>
                    <a:pt x="1860" y="3341"/>
                    <a:pt x="1856" y="3428"/>
                  </a:cubicBezTo>
                  <a:cubicBezTo>
                    <a:pt x="1624" y="3250"/>
                    <a:pt x="1460" y="2952"/>
                    <a:pt x="1329" y="2652"/>
                  </a:cubicBezTo>
                  <a:cubicBezTo>
                    <a:pt x="1569" y="2051"/>
                    <a:pt x="1743" y="1427"/>
                    <a:pt x="1848" y="776"/>
                  </a:cubicBezTo>
                  <a:cubicBezTo>
                    <a:pt x="1866" y="666"/>
                    <a:pt x="1766" y="592"/>
                    <a:pt x="1679" y="592"/>
                  </a:cubicBezTo>
                  <a:cubicBezTo>
                    <a:pt x="1622" y="592"/>
                    <a:pt x="1571" y="623"/>
                    <a:pt x="1560" y="694"/>
                  </a:cubicBezTo>
                  <a:cubicBezTo>
                    <a:pt x="1473" y="1226"/>
                    <a:pt x="1341" y="1742"/>
                    <a:pt x="1163" y="2241"/>
                  </a:cubicBezTo>
                  <a:cubicBezTo>
                    <a:pt x="1134" y="2162"/>
                    <a:pt x="1105" y="2087"/>
                    <a:pt x="1076" y="2020"/>
                  </a:cubicBezTo>
                  <a:cubicBezTo>
                    <a:pt x="1015" y="1871"/>
                    <a:pt x="552" y="288"/>
                    <a:pt x="635" y="288"/>
                  </a:cubicBezTo>
                  <a:cubicBezTo>
                    <a:pt x="635" y="288"/>
                    <a:pt x="635" y="288"/>
                    <a:pt x="635" y="288"/>
                  </a:cubicBezTo>
                  <a:cubicBezTo>
                    <a:pt x="638" y="288"/>
                    <a:pt x="641" y="288"/>
                    <a:pt x="644" y="288"/>
                  </a:cubicBezTo>
                  <a:cubicBezTo>
                    <a:pt x="829" y="288"/>
                    <a:pt x="821" y="8"/>
                    <a:pt x="635" y="1"/>
                  </a:cubicBezTo>
                  <a:cubicBezTo>
                    <a:pt x="629" y="1"/>
                    <a:pt x="622" y="0"/>
                    <a:pt x="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3"/>
            <p:cNvSpPr/>
            <p:nvPr/>
          </p:nvSpPr>
          <p:spPr>
            <a:xfrm>
              <a:off x="3626325" y="2997825"/>
              <a:ext cx="31550" cy="58250"/>
            </a:xfrm>
            <a:custGeom>
              <a:avLst/>
              <a:gdLst/>
              <a:ahLst/>
              <a:cxnLst/>
              <a:rect l="l" t="t" r="r" b="b"/>
              <a:pathLst>
                <a:path w="1262" h="2330" extrusionOk="0">
                  <a:moveTo>
                    <a:pt x="745" y="0"/>
                  </a:moveTo>
                  <a:cubicBezTo>
                    <a:pt x="743" y="0"/>
                    <a:pt x="741" y="0"/>
                    <a:pt x="738" y="1"/>
                  </a:cubicBezTo>
                  <a:cubicBezTo>
                    <a:pt x="472" y="24"/>
                    <a:pt x="317" y="169"/>
                    <a:pt x="293" y="437"/>
                  </a:cubicBezTo>
                  <a:cubicBezTo>
                    <a:pt x="284" y="531"/>
                    <a:pt x="359" y="580"/>
                    <a:pt x="435" y="580"/>
                  </a:cubicBezTo>
                  <a:cubicBezTo>
                    <a:pt x="509" y="580"/>
                    <a:pt x="584" y="535"/>
                    <a:pt x="592" y="444"/>
                  </a:cubicBezTo>
                  <a:lnTo>
                    <a:pt x="602" y="434"/>
                  </a:lnTo>
                  <a:lnTo>
                    <a:pt x="602" y="434"/>
                  </a:lnTo>
                  <a:cubicBezTo>
                    <a:pt x="592" y="573"/>
                    <a:pt x="554" y="704"/>
                    <a:pt x="491" y="833"/>
                  </a:cubicBezTo>
                  <a:cubicBezTo>
                    <a:pt x="453" y="876"/>
                    <a:pt x="425" y="928"/>
                    <a:pt x="412" y="985"/>
                  </a:cubicBezTo>
                  <a:cubicBezTo>
                    <a:pt x="389" y="1088"/>
                    <a:pt x="480" y="1169"/>
                    <a:pt x="569" y="1169"/>
                  </a:cubicBezTo>
                  <a:cubicBezTo>
                    <a:pt x="613" y="1169"/>
                    <a:pt x="657" y="1149"/>
                    <a:pt x="686" y="1102"/>
                  </a:cubicBezTo>
                  <a:cubicBezTo>
                    <a:pt x="694" y="1092"/>
                    <a:pt x="696" y="1081"/>
                    <a:pt x="704" y="1068"/>
                  </a:cubicBezTo>
                  <a:cubicBezTo>
                    <a:pt x="781" y="1133"/>
                    <a:pt x="854" y="1197"/>
                    <a:pt x="931" y="1262"/>
                  </a:cubicBezTo>
                  <a:cubicBezTo>
                    <a:pt x="933" y="1337"/>
                    <a:pt x="931" y="1414"/>
                    <a:pt x="924" y="1491"/>
                  </a:cubicBezTo>
                  <a:cubicBezTo>
                    <a:pt x="911" y="1688"/>
                    <a:pt x="740" y="2039"/>
                    <a:pt x="530" y="2050"/>
                  </a:cubicBezTo>
                  <a:cubicBezTo>
                    <a:pt x="454" y="1958"/>
                    <a:pt x="376" y="1905"/>
                    <a:pt x="238" y="1884"/>
                  </a:cubicBezTo>
                  <a:cubicBezTo>
                    <a:pt x="227" y="1882"/>
                    <a:pt x="216" y="1881"/>
                    <a:pt x="206" y="1881"/>
                  </a:cubicBezTo>
                  <a:cubicBezTo>
                    <a:pt x="79" y="1881"/>
                    <a:pt x="1" y="2005"/>
                    <a:pt x="92" y="2117"/>
                  </a:cubicBezTo>
                  <a:cubicBezTo>
                    <a:pt x="198" y="2251"/>
                    <a:pt x="364" y="2330"/>
                    <a:pt x="532" y="2330"/>
                  </a:cubicBezTo>
                  <a:cubicBezTo>
                    <a:pt x="609" y="2330"/>
                    <a:pt x="686" y="2313"/>
                    <a:pt x="759" y="2278"/>
                  </a:cubicBezTo>
                  <a:cubicBezTo>
                    <a:pt x="1078" y="2126"/>
                    <a:pt x="1175" y="1829"/>
                    <a:pt x="1223" y="1500"/>
                  </a:cubicBezTo>
                  <a:cubicBezTo>
                    <a:pt x="1262" y="1211"/>
                    <a:pt x="1211" y="889"/>
                    <a:pt x="941" y="738"/>
                  </a:cubicBezTo>
                  <a:cubicBezTo>
                    <a:pt x="914" y="724"/>
                    <a:pt x="885" y="712"/>
                    <a:pt x="856" y="705"/>
                  </a:cubicBezTo>
                  <a:cubicBezTo>
                    <a:pt x="905" y="517"/>
                    <a:pt x="917" y="325"/>
                    <a:pt x="883" y="111"/>
                  </a:cubicBezTo>
                  <a:cubicBezTo>
                    <a:pt x="875" y="53"/>
                    <a:pt x="802" y="0"/>
                    <a:pt x="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3"/>
            <p:cNvSpPr/>
            <p:nvPr/>
          </p:nvSpPr>
          <p:spPr>
            <a:xfrm>
              <a:off x="3651625" y="3066825"/>
              <a:ext cx="37525" cy="9625"/>
            </a:xfrm>
            <a:custGeom>
              <a:avLst/>
              <a:gdLst/>
              <a:ahLst/>
              <a:cxnLst/>
              <a:rect l="l" t="t" r="r" b="b"/>
              <a:pathLst>
                <a:path w="1501" h="385" extrusionOk="0">
                  <a:moveTo>
                    <a:pt x="1327" y="0"/>
                  </a:moveTo>
                  <a:cubicBezTo>
                    <a:pt x="1323" y="0"/>
                    <a:pt x="1318" y="0"/>
                    <a:pt x="1312" y="1"/>
                  </a:cubicBezTo>
                  <a:lnTo>
                    <a:pt x="189" y="96"/>
                  </a:lnTo>
                  <a:cubicBezTo>
                    <a:pt x="1" y="112"/>
                    <a:pt x="0" y="384"/>
                    <a:pt x="174" y="384"/>
                  </a:cubicBezTo>
                  <a:cubicBezTo>
                    <a:pt x="179" y="384"/>
                    <a:pt x="184" y="384"/>
                    <a:pt x="189" y="384"/>
                  </a:cubicBezTo>
                  <a:lnTo>
                    <a:pt x="1312" y="286"/>
                  </a:lnTo>
                  <a:cubicBezTo>
                    <a:pt x="1497" y="271"/>
                    <a:pt x="1501" y="0"/>
                    <a:pt x="1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3"/>
            <p:cNvSpPr/>
            <p:nvPr/>
          </p:nvSpPr>
          <p:spPr>
            <a:xfrm>
              <a:off x="3685175" y="3015525"/>
              <a:ext cx="75475" cy="98325"/>
            </a:xfrm>
            <a:custGeom>
              <a:avLst/>
              <a:gdLst/>
              <a:ahLst/>
              <a:cxnLst/>
              <a:rect l="l" t="t" r="r" b="b"/>
              <a:pathLst>
                <a:path w="3019" h="3933" extrusionOk="0">
                  <a:moveTo>
                    <a:pt x="1533" y="0"/>
                  </a:moveTo>
                  <a:cubicBezTo>
                    <a:pt x="1499" y="0"/>
                    <a:pt x="1466" y="12"/>
                    <a:pt x="1440" y="41"/>
                  </a:cubicBezTo>
                  <a:cubicBezTo>
                    <a:pt x="1130" y="381"/>
                    <a:pt x="1029" y="739"/>
                    <a:pt x="1114" y="1192"/>
                  </a:cubicBezTo>
                  <a:cubicBezTo>
                    <a:pt x="1127" y="1259"/>
                    <a:pt x="1198" y="1302"/>
                    <a:pt x="1267" y="1302"/>
                  </a:cubicBezTo>
                  <a:cubicBezTo>
                    <a:pt x="1303" y="1302"/>
                    <a:pt x="1338" y="1290"/>
                    <a:pt x="1364" y="1263"/>
                  </a:cubicBezTo>
                  <a:cubicBezTo>
                    <a:pt x="1409" y="1213"/>
                    <a:pt x="1456" y="1164"/>
                    <a:pt x="1501" y="1116"/>
                  </a:cubicBezTo>
                  <a:cubicBezTo>
                    <a:pt x="1601" y="1008"/>
                    <a:pt x="1498" y="865"/>
                    <a:pt x="1387" y="865"/>
                  </a:cubicBezTo>
                  <a:cubicBezTo>
                    <a:pt x="1383" y="865"/>
                    <a:pt x="1379" y="865"/>
                    <a:pt x="1375" y="865"/>
                  </a:cubicBezTo>
                  <a:cubicBezTo>
                    <a:pt x="1377" y="729"/>
                    <a:pt x="1413" y="605"/>
                    <a:pt x="1478" y="486"/>
                  </a:cubicBezTo>
                  <a:cubicBezTo>
                    <a:pt x="1610" y="1047"/>
                    <a:pt x="1626" y="1599"/>
                    <a:pt x="1516" y="2182"/>
                  </a:cubicBezTo>
                  <a:cubicBezTo>
                    <a:pt x="1452" y="2520"/>
                    <a:pt x="1314" y="2846"/>
                    <a:pt x="1148" y="3147"/>
                  </a:cubicBezTo>
                  <a:cubicBezTo>
                    <a:pt x="1107" y="3118"/>
                    <a:pt x="1071" y="3091"/>
                    <a:pt x="1045" y="3069"/>
                  </a:cubicBezTo>
                  <a:cubicBezTo>
                    <a:pt x="907" y="2964"/>
                    <a:pt x="784" y="2918"/>
                    <a:pt x="656" y="2918"/>
                  </a:cubicBezTo>
                  <a:cubicBezTo>
                    <a:pt x="561" y="2918"/>
                    <a:pt x="463" y="2943"/>
                    <a:pt x="355" y="2989"/>
                  </a:cubicBezTo>
                  <a:cubicBezTo>
                    <a:pt x="1" y="3140"/>
                    <a:pt x="331" y="3678"/>
                    <a:pt x="572" y="3749"/>
                  </a:cubicBezTo>
                  <a:cubicBezTo>
                    <a:pt x="635" y="3767"/>
                    <a:pt x="695" y="3776"/>
                    <a:pt x="752" y="3776"/>
                  </a:cubicBezTo>
                  <a:cubicBezTo>
                    <a:pt x="939" y="3776"/>
                    <a:pt x="1092" y="3684"/>
                    <a:pt x="1220" y="3549"/>
                  </a:cubicBezTo>
                  <a:cubicBezTo>
                    <a:pt x="1282" y="3591"/>
                    <a:pt x="1340" y="3639"/>
                    <a:pt x="1406" y="3675"/>
                  </a:cubicBezTo>
                  <a:cubicBezTo>
                    <a:pt x="1636" y="3815"/>
                    <a:pt x="1978" y="3932"/>
                    <a:pt x="2287" y="3932"/>
                  </a:cubicBezTo>
                  <a:cubicBezTo>
                    <a:pt x="2608" y="3932"/>
                    <a:pt x="2895" y="3807"/>
                    <a:pt x="2989" y="3452"/>
                  </a:cubicBezTo>
                  <a:cubicBezTo>
                    <a:pt x="3019" y="3342"/>
                    <a:pt x="2922" y="3268"/>
                    <a:pt x="2832" y="3268"/>
                  </a:cubicBezTo>
                  <a:cubicBezTo>
                    <a:pt x="2775" y="3268"/>
                    <a:pt x="2720" y="3298"/>
                    <a:pt x="2702" y="3368"/>
                  </a:cubicBezTo>
                  <a:cubicBezTo>
                    <a:pt x="2641" y="3596"/>
                    <a:pt x="2493" y="3681"/>
                    <a:pt x="2309" y="3681"/>
                  </a:cubicBezTo>
                  <a:cubicBezTo>
                    <a:pt x="2032" y="3681"/>
                    <a:pt x="1671" y="3490"/>
                    <a:pt x="1397" y="3315"/>
                  </a:cubicBezTo>
                  <a:cubicBezTo>
                    <a:pt x="1517" y="3118"/>
                    <a:pt x="1609" y="2892"/>
                    <a:pt x="1677" y="2714"/>
                  </a:cubicBezTo>
                  <a:cubicBezTo>
                    <a:pt x="2000" y="1886"/>
                    <a:pt x="1951" y="945"/>
                    <a:pt x="1690" y="112"/>
                  </a:cubicBezTo>
                  <a:cubicBezTo>
                    <a:pt x="1670" y="48"/>
                    <a:pt x="1600" y="0"/>
                    <a:pt x="1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3"/>
            <p:cNvSpPr/>
            <p:nvPr/>
          </p:nvSpPr>
          <p:spPr>
            <a:xfrm>
              <a:off x="3763425" y="3031150"/>
              <a:ext cx="47275" cy="80325"/>
            </a:xfrm>
            <a:custGeom>
              <a:avLst/>
              <a:gdLst/>
              <a:ahLst/>
              <a:cxnLst/>
              <a:rect l="l" t="t" r="r" b="b"/>
              <a:pathLst>
                <a:path w="1891" h="3213" extrusionOk="0">
                  <a:moveTo>
                    <a:pt x="1669" y="1"/>
                  </a:moveTo>
                  <a:cubicBezTo>
                    <a:pt x="1655" y="1"/>
                    <a:pt x="1641" y="3"/>
                    <a:pt x="1626" y="7"/>
                  </a:cubicBezTo>
                  <a:cubicBezTo>
                    <a:pt x="1236" y="116"/>
                    <a:pt x="1133" y="675"/>
                    <a:pt x="979" y="1006"/>
                  </a:cubicBezTo>
                  <a:cubicBezTo>
                    <a:pt x="927" y="1116"/>
                    <a:pt x="876" y="1228"/>
                    <a:pt x="823" y="1339"/>
                  </a:cubicBezTo>
                  <a:cubicBezTo>
                    <a:pt x="710" y="1089"/>
                    <a:pt x="611" y="832"/>
                    <a:pt x="529" y="568"/>
                  </a:cubicBezTo>
                  <a:cubicBezTo>
                    <a:pt x="505" y="496"/>
                    <a:pt x="442" y="464"/>
                    <a:pt x="379" y="464"/>
                  </a:cubicBezTo>
                  <a:cubicBezTo>
                    <a:pt x="292" y="464"/>
                    <a:pt x="206" y="528"/>
                    <a:pt x="240" y="636"/>
                  </a:cubicBezTo>
                  <a:cubicBezTo>
                    <a:pt x="350" y="983"/>
                    <a:pt x="481" y="1358"/>
                    <a:pt x="655" y="1705"/>
                  </a:cubicBezTo>
                  <a:cubicBezTo>
                    <a:pt x="456" y="2132"/>
                    <a:pt x="255" y="2560"/>
                    <a:pt x="54" y="2988"/>
                  </a:cubicBezTo>
                  <a:cubicBezTo>
                    <a:pt x="0" y="3104"/>
                    <a:pt x="107" y="3212"/>
                    <a:pt x="204" y="3212"/>
                  </a:cubicBezTo>
                  <a:cubicBezTo>
                    <a:pt x="247" y="3212"/>
                    <a:pt x="288" y="3191"/>
                    <a:pt x="313" y="3140"/>
                  </a:cubicBezTo>
                  <a:cubicBezTo>
                    <a:pt x="486" y="2767"/>
                    <a:pt x="660" y="2393"/>
                    <a:pt x="836" y="2021"/>
                  </a:cubicBezTo>
                  <a:cubicBezTo>
                    <a:pt x="907" y="2131"/>
                    <a:pt x="982" y="2238"/>
                    <a:pt x="1068" y="2334"/>
                  </a:cubicBezTo>
                  <a:cubicBezTo>
                    <a:pt x="1165" y="2444"/>
                    <a:pt x="1312" y="2500"/>
                    <a:pt x="1453" y="2500"/>
                  </a:cubicBezTo>
                  <a:cubicBezTo>
                    <a:pt x="1648" y="2500"/>
                    <a:pt x="1835" y="2393"/>
                    <a:pt x="1872" y="2173"/>
                  </a:cubicBezTo>
                  <a:cubicBezTo>
                    <a:pt x="1890" y="2063"/>
                    <a:pt x="1790" y="1988"/>
                    <a:pt x="1702" y="1988"/>
                  </a:cubicBezTo>
                  <a:cubicBezTo>
                    <a:pt x="1646" y="1988"/>
                    <a:pt x="1594" y="2019"/>
                    <a:pt x="1582" y="2090"/>
                  </a:cubicBezTo>
                  <a:cubicBezTo>
                    <a:pt x="1481" y="2108"/>
                    <a:pt x="1381" y="2124"/>
                    <a:pt x="1279" y="2140"/>
                  </a:cubicBezTo>
                  <a:cubicBezTo>
                    <a:pt x="1217" y="2073"/>
                    <a:pt x="1164" y="1998"/>
                    <a:pt x="1119" y="1916"/>
                  </a:cubicBezTo>
                  <a:cubicBezTo>
                    <a:pt x="1074" y="1842"/>
                    <a:pt x="1032" y="1764"/>
                    <a:pt x="990" y="1687"/>
                  </a:cubicBezTo>
                  <a:cubicBezTo>
                    <a:pt x="1103" y="1444"/>
                    <a:pt x="1217" y="1203"/>
                    <a:pt x="1329" y="960"/>
                  </a:cubicBezTo>
                  <a:cubicBezTo>
                    <a:pt x="1400" y="807"/>
                    <a:pt x="1523" y="336"/>
                    <a:pt x="1704" y="285"/>
                  </a:cubicBezTo>
                  <a:cubicBezTo>
                    <a:pt x="1876" y="238"/>
                    <a:pt x="1819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3"/>
            <p:cNvSpPr/>
            <p:nvPr/>
          </p:nvSpPr>
          <p:spPr>
            <a:xfrm>
              <a:off x="3488750" y="3168675"/>
              <a:ext cx="233550" cy="128675"/>
            </a:xfrm>
            <a:custGeom>
              <a:avLst/>
              <a:gdLst/>
              <a:ahLst/>
              <a:cxnLst/>
              <a:rect l="l" t="t" r="r" b="b"/>
              <a:pathLst>
                <a:path w="9342" h="5147" extrusionOk="0">
                  <a:moveTo>
                    <a:pt x="6262" y="385"/>
                  </a:moveTo>
                  <a:lnTo>
                    <a:pt x="6262" y="385"/>
                  </a:lnTo>
                  <a:cubicBezTo>
                    <a:pt x="6246" y="615"/>
                    <a:pt x="6198" y="837"/>
                    <a:pt x="6118" y="1052"/>
                  </a:cubicBezTo>
                  <a:cubicBezTo>
                    <a:pt x="6001" y="1430"/>
                    <a:pt x="5763" y="1776"/>
                    <a:pt x="5543" y="2101"/>
                  </a:cubicBezTo>
                  <a:cubicBezTo>
                    <a:pt x="5457" y="2226"/>
                    <a:pt x="5370" y="2345"/>
                    <a:pt x="5282" y="2464"/>
                  </a:cubicBezTo>
                  <a:cubicBezTo>
                    <a:pt x="5351" y="1901"/>
                    <a:pt x="5480" y="1352"/>
                    <a:pt x="5728" y="833"/>
                  </a:cubicBezTo>
                  <a:cubicBezTo>
                    <a:pt x="5818" y="593"/>
                    <a:pt x="5995" y="444"/>
                    <a:pt x="6262" y="385"/>
                  </a:cubicBezTo>
                  <a:close/>
                  <a:moveTo>
                    <a:pt x="5844" y="2881"/>
                  </a:moveTo>
                  <a:cubicBezTo>
                    <a:pt x="5968" y="2881"/>
                    <a:pt x="6093" y="2935"/>
                    <a:pt x="6165" y="3036"/>
                  </a:cubicBezTo>
                  <a:cubicBezTo>
                    <a:pt x="6230" y="3128"/>
                    <a:pt x="6244" y="3246"/>
                    <a:pt x="6243" y="3358"/>
                  </a:cubicBezTo>
                  <a:cubicBezTo>
                    <a:pt x="6246" y="3526"/>
                    <a:pt x="6211" y="3697"/>
                    <a:pt x="6130" y="3844"/>
                  </a:cubicBezTo>
                  <a:cubicBezTo>
                    <a:pt x="6083" y="3925"/>
                    <a:pt x="6023" y="4002"/>
                    <a:pt x="5943" y="4051"/>
                  </a:cubicBezTo>
                  <a:cubicBezTo>
                    <a:pt x="5879" y="4089"/>
                    <a:pt x="5804" y="4108"/>
                    <a:pt x="5729" y="4108"/>
                  </a:cubicBezTo>
                  <a:cubicBezTo>
                    <a:pt x="5650" y="4108"/>
                    <a:pt x="5571" y="4087"/>
                    <a:pt x="5505" y="4045"/>
                  </a:cubicBezTo>
                  <a:cubicBezTo>
                    <a:pt x="5348" y="3944"/>
                    <a:pt x="5266" y="3784"/>
                    <a:pt x="5250" y="3616"/>
                  </a:cubicBezTo>
                  <a:cubicBezTo>
                    <a:pt x="5219" y="3287"/>
                    <a:pt x="5433" y="2923"/>
                    <a:pt x="5792" y="2884"/>
                  </a:cubicBezTo>
                  <a:cubicBezTo>
                    <a:pt x="5809" y="2882"/>
                    <a:pt x="5827" y="2881"/>
                    <a:pt x="5844" y="2881"/>
                  </a:cubicBezTo>
                  <a:close/>
                  <a:moveTo>
                    <a:pt x="6355" y="0"/>
                  </a:moveTo>
                  <a:cubicBezTo>
                    <a:pt x="5334" y="0"/>
                    <a:pt x="5087" y="1653"/>
                    <a:pt x="4983" y="2410"/>
                  </a:cubicBezTo>
                  <a:cubicBezTo>
                    <a:pt x="4972" y="2501"/>
                    <a:pt x="4944" y="2706"/>
                    <a:pt x="4928" y="2954"/>
                  </a:cubicBezTo>
                  <a:cubicBezTo>
                    <a:pt x="4806" y="3133"/>
                    <a:pt x="4696" y="3320"/>
                    <a:pt x="4609" y="3523"/>
                  </a:cubicBezTo>
                  <a:cubicBezTo>
                    <a:pt x="4590" y="3533"/>
                    <a:pt x="4573" y="3548"/>
                    <a:pt x="4558" y="3570"/>
                  </a:cubicBezTo>
                  <a:cubicBezTo>
                    <a:pt x="4425" y="3780"/>
                    <a:pt x="4280" y="3973"/>
                    <a:pt x="4112" y="4154"/>
                  </a:cubicBezTo>
                  <a:cubicBezTo>
                    <a:pt x="4039" y="4228"/>
                    <a:pt x="3965" y="4299"/>
                    <a:pt x="3886" y="4364"/>
                  </a:cubicBezTo>
                  <a:cubicBezTo>
                    <a:pt x="3866" y="4382"/>
                    <a:pt x="3849" y="4389"/>
                    <a:pt x="3836" y="4389"/>
                  </a:cubicBezTo>
                  <a:cubicBezTo>
                    <a:pt x="3731" y="4389"/>
                    <a:pt x="3778" y="3955"/>
                    <a:pt x="3779" y="3955"/>
                  </a:cubicBezTo>
                  <a:lnTo>
                    <a:pt x="3779" y="3955"/>
                  </a:lnTo>
                  <a:cubicBezTo>
                    <a:pt x="3779" y="3955"/>
                    <a:pt x="3779" y="3956"/>
                    <a:pt x="3778" y="3958"/>
                  </a:cubicBezTo>
                  <a:lnTo>
                    <a:pt x="3778" y="3958"/>
                  </a:lnTo>
                  <a:cubicBezTo>
                    <a:pt x="3838" y="3378"/>
                    <a:pt x="3896" y="2798"/>
                    <a:pt x="3957" y="2219"/>
                  </a:cubicBezTo>
                  <a:cubicBezTo>
                    <a:pt x="3965" y="2125"/>
                    <a:pt x="3893" y="2078"/>
                    <a:pt x="3817" y="2078"/>
                  </a:cubicBezTo>
                  <a:cubicBezTo>
                    <a:pt x="3799" y="2078"/>
                    <a:pt x="3780" y="2081"/>
                    <a:pt x="3762" y="2087"/>
                  </a:cubicBezTo>
                  <a:cubicBezTo>
                    <a:pt x="3737" y="2074"/>
                    <a:pt x="3708" y="2067"/>
                    <a:pt x="3680" y="2067"/>
                  </a:cubicBezTo>
                  <a:cubicBezTo>
                    <a:pt x="3623" y="2067"/>
                    <a:pt x="3568" y="2095"/>
                    <a:pt x="3545" y="2162"/>
                  </a:cubicBezTo>
                  <a:lnTo>
                    <a:pt x="3142" y="3329"/>
                  </a:lnTo>
                  <a:cubicBezTo>
                    <a:pt x="3011" y="3707"/>
                    <a:pt x="2858" y="4464"/>
                    <a:pt x="2337" y="4474"/>
                  </a:cubicBezTo>
                  <a:cubicBezTo>
                    <a:pt x="2377" y="3726"/>
                    <a:pt x="2497" y="2994"/>
                    <a:pt x="2710" y="2272"/>
                  </a:cubicBezTo>
                  <a:cubicBezTo>
                    <a:pt x="2742" y="2164"/>
                    <a:pt x="2646" y="2091"/>
                    <a:pt x="2555" y="2091"/>
                  </a:cubicBezTo>
                  <a:cubicBezTo>
                    <a:pt x="2498" y="2091"/>
                    <a:pt x="2442" y="2120"/>
                    <a:pt x="2421" y="2190"/>
                  </a:cubicBezTo>
                  <a:cubicBezTo>
                    <a:pt x="2333" y="2493"/>
                    <a:pt x="2261" y="2798"/>
                    <a:pt x="2203" y="3109"/>
                  </a:cubicBezTo>
                  <a:cubicBezTo>
                    <a:pt x="2149" y="3384"/>
                    <a:pt x="2091" y="3655"/>
                    <a:pt x="1950" y="3900"/>
                  </a:cubicBezTo>
                  <a:cubicBezTo>
                    <a:pt x="1894" y="3996"/>
                    <a:pt x="1829" y="4084"/>
                    <a:pt x="1763" y="4176"/>
                  </a:cubicBezTo>
                  <a:cubicBezTo>
                    <a:pt x="1613" y="4384"/>
                    <a:pt x="1470" y="4640"/>
                    <a:pt x="1223" y="4744"/>
                  </a:cubicBezTo>
                  <a:cubicBezTo>
                    <a:pt x="1150" y="4774"/>
                    <a:pt x="1074" y="4786"/>
                    <a:pt x="997" y="4786"/>
                  </a:cubicBezTo>
                  <a:cubicBezTo>
                    <a:pt x="961" y="4786"/>
                    <a:pt x="926" y="4784"/>
                    <a:pt x="891" y="4779"/>
                  </a:cubicBezTo>
                  <a:cubicBezTo>
                    <a:pt x="825" y="4770"/>
                    <a:pt x="762" y="4751"/>
                    <a:pt x="699" y="4728"/>
                  </a:cubicBezTo>
                  <a:cubicBezTo>
                    <a:pt x="653" y="4709"/>
                    <a:pt x="537" y="4680"/>
                    <a:pt x="506" y="4640"/>
                  </a:cubicBezTo>
                  <a:cubicBezTo>
                    <a:pt x="364" y="4447"/>
                    <a:pt x="335" y="4141"/>
                    <a:pt x="322" y="3916"/>
                  </a:cubicBezTo>
                  <a:cubicBezTo>
                    <a:pt x="296" y="3452"/>
                    <a:pt x="503" y="3103"/>
                    <a:pt x="746" y="2732"/>
                  </a:cubicBezTo>
                  <a:cubicBezTo>
                    <a:pt x="802" y="2646"/>
                    <a:pt x="860" y="2561"/>
                    <a:pt x="937" y="2495"/>
                  </a:cubicBezTo>
                  <a:cubicBezTo>
                    <a:pt x="1033" y="2417"/>
                    <a:pt x="1156" y="2375"/>
                    <a:pt x="1279" y="2375"/>
                  </a:cubicBezTo>
                  <a:cubicBezTo>
                    <a:pt x="1339" y="2375"/>
                    <a:pt x="1398" y="2385"/>
                    <a:pt x="1454" y="2406"/>
                  </a:cubicBezTo>
                  <a:cubicBezTo>
                    <a:pt x="1527" y="2430"/>
                    <a:pt x="1595" y="2475"/>
                    <a:pt x="1628" y="2545"/>
                  </a:cubicBezTo>
                  <a:cubicBezTo>
                    <a:pt x="1686" y="2668"/>
                    <a:pt x="1602" y="2865"/>
                    <a:pt x="1698" y="2971"/>
                  </a:cubicBezTo>
                  <a:cubicBezTo>
                    <a:pt x="1728" y="3003"/>
                    <a:pt x="1768" y="3018"/>
                    <a:pt x="1809" y="3018"/>
                  </a:cubicBezTo>
                  <a:cubicBezTo>
                    <a:pt x="1882" y="3018"/>
                    <a:pt x="1956" y="2968"/>
                    <a:pt x="1963" y="2884"/>
                  </a:cubicBezTo>
                  <a:cubicBezTo>
                    <a:pt x="2004" y="2386"/>
                    <a:pt x="1677" y="2050"/>
                    <a:pt x="1229" y="2050"/>
                  </a:cubicBezTo>
                  <a:cubicBezTo>
                    <a:pt x="1161" y="2050"/>
                    <a:pt x="1091" y="2058"/>
                    <a:pt x="1020" y="2074"/>
                  </a:cubicBezTo>
                  <a:cubicBezTo>
                    <a:pt x="738" y="2134"/>
                    <a:pt x="145" y="2685"/>
                    <a:pt x="51" y="3558"/>
                  </a:cubicBezTo>
                  <a:cubicBezTo>
                    <a:pt x="0" y="4018"/>
                    <a:pt x="48" y="5008"/>
                    <a:pt x="664" y="5128"/>
                  </a:cubicBezTo>
                  <a:cubicBezTo>
                    <a:pt x="728" y="5141"/>
                    <a:pt x="792" y="5147"/>
                    <a:pt x="855" y="5147"/>
                  </a:cubicBezTo>
                  <a:cubicBezTo>
                    <a:pt x="1081" y="5147"/>
                    <a:pt x="1300" y="5068"/>
                    <a:pt x="1488" y="4931"/>
                  </a:cubicBezTo>
                  <a:cubicBezTo>
                    <a:pt x="1607" y="4845"/>
                    <a:pt x="1708" y="4741"/>
                    <a:pt x="1800" y="4628"/>
                  </a:cubicBezTo>
                  <a:cubicBezTo>
                    <a:pt x="1892" y="4516"/>
                    <a:pt x="1956" y="4366"/>
                    <a:pt x="2053" y="4263"/>
                  </a:cubicBezTo>
                  <a:lnTo>
                    <a:pt x="2053" y="4263"/>
                  </a:lnTo>
                  <a:cubicBezTo>
                    <a:pt x="2050" y="4357"/>
                    <a:pt x="2053" y="4442"/>
                    <a:pt x="2101" y="4526"/>
                  </a:cubicBezTo>
                  <a:cubicBezTo>
                    <a:pt x="2150" y="4612"/>
                    <a:pt x="2232" y="4679"/>
                    <a:pt x="2327" y="4708"/>
                  </a:cubicBezTo>
                  <a:cubicBezTo>
                    <a:pt x="2358" y="4717"/>
                    <a:pt x="2392" y="4721"/>
                    <a:pt x="2427" y="4721"/>
                  </a:cubicBezTo>
                  <a:cubicBezTo>
                    <a:pt x="2544" y="4721"/>
                    <a:pt x="2673" y="4675"/>
                    <a:pt x="2764" y="4619"/>
                  </a:cubicBezTo>
                  <a:cubicBezTo>
                    <a:pt x="2923" y="4519"/>
                    <a:pt x="3046" y="4357"/>
                    <a:pt x="3139" y="4196"/>
                  </a:cubicBezTo>
                  <a:cubicBezTo>
                    <a:pt x="3326" y="3871"/>
                    <a:pt x="3455" y="3493"/>
                    <a:pt x="3571" y="3113"/>
                  </a:cubicBezTo>
                  <a:lnTo>
                    <a:pt x="3571" y="3113"/>
                  </a:lnTo>
                  <a:cubicBezTo>
                    <a:pt x="3549" y="3335"/>
                    <a:pt x="3525" y="3555"/>
                    <a:pt x="3503" y="3776"/>
                  </a:cubicBezTo>
                  <a:cubicBezTo>
                    <a:pt x="3481" y="3981"/>
                    <a:pt x="3378" y="4415"/>
                    <a:pt x="3583" y="4587"/>
                  </a:cubicBezTo>
                  <a:cubicBezTo>
                    <a:pt x="3664" y="4656"/>
                    <a:pt x="3747" y="4685"/>
                    <a:pt x="3831" y="4685"/>
                  </a:cubicBezTo>
                  <a:cubicBezTo>
                    <a:pt x="4157" y="4685"/>
                    <a:pt x="4486" y="4242"/>
                    <a:pt x="4692" y="3923"/>
                  </a:cubicBezTo>
                  <a:cubicBezTo>
                    <a:pt x="4747" y="3921"/>
                    <a:pt x="4798" y="3892"/>
                    <a:pt x="4819" y="3828"/>
                  </a:cubicBezTo>
                  <a:cubicBezTo>
                    <a:pt x="4850" y="3732"/>
                    <a:pt x="4886" y="3639"/>
                    <a:pt x="4924" y="3548"/>
                  </a:cubicBezTo>
                  <a:cubicBezTo>
                    <a:pt x="4927" y="3599"/>
                    <a:pt x="4931" y="3648"/>
                    <a:pt x="4935" y="3699"/>
                  </a:cubicBezTo>
                  <a:cubicBezTo>
                    <a:pt x="4924" y="3806"/>
                    <a:pt x="4924" y="3909"/>
                    <a:pt x="4937" y="4005"/>
                  </a:cubicBezTo>
                  <a:cubicBezTo>
                    <a:pt x="4944" y="4054"/>
                    <a:pt x="4972" y="4089"/>
                    <a:pt x="5006" y="4112"/>
                  </a:cubicBezTo>
                  <a:cubicBezTo>
                    <a:pt x="5086" y="4391"/>
                    <a:pt x="5232" y="4589"/>
                    <a:pt x="5487" y="4589"/>
                  </a:cubicBezTo>
                  <a:cubicBezTo>
                    <a:pt x="5556" y="4589"/>
                    <a:pt x="5633" y="4575"/>
                    <a:pt x="5718" y="4544"/>
                  </a:cubicBezTo>
                  <a:cubicBezTo>
                    <a:pt x="6140" y="4392"/>
                    <a:pt x="6620" y="3700"/>
                    <a:pt x="6576" y="3161"/>
                  </a:cubicBezTo>
                  <a:lnTo>
                    <a:pt x="6576" y="3161"/>
                  </a:lnTo>
                  <a:cubicBezTo>
                    <a:pt x="6581" y="3161"/>
                    <a:pt x="6586" y="3161"/>
                    <a:pt x="6591" y="3161"/>
                  </a:cubicBezTo>
                  <a:cubicBezTo>
                    <a:pt x="6613" y="3161"/>
                    <a:pt x="6636" y="3158"/>
                    <a:pt x="6659" y="3142"/>
                  </a:cubicBezTo>
                  <a:cubicBezTo>
                    <a:pt x="6775" y="3074"/>
                    <a:pt x="6878" y="2996"/>
                    <a:pt x="6978" y="2914"/>
                  </a:cubicBezTo>
                  <a:lnTo>
                    <a:pt x="6978" y="2914"/>
                  </a:lnTo>
                  <a:cubicBezTo>
                    <a:pt x="6946" y="3067"/>
                    <a:pt x="6917" y="3220"/>
                    <a:pt x="6898" y="3377"/>
                  </a:cubicBezTo>
                  <a:cubicBezTo>
                    <a:pt x="6862" y="3648"/>
                    <a:pt x="6771" y="4121"/>
                    <a:pt x="6920" y="4377"/>
                  </a:cubicBezTo>
                  <a:cubicBezTo>
                    <a:pt x="6998" y="4511"/>
                    <a:pt x="7089" y="4564"/>
                    <a:pt x="7183" y="4564"/>
                  </a:cubicBezTo>
                  <a:cubicBezTo>
                    <a:pt x="7423" y="4564"/>
                    <a:pt x="7685" y="4218"/>
                    <a:pt x="7822" y="3971"/>
                  </a:cubicBezTo>
                  <a:cubicBezTo>
                    <a:pt x="7842" y="4215"/>
                    <a:pt x="7925" y="4431"/>
                    <a:pt x="8162" y="4497"/>
                  </a:cubicBezTo>
                  <a:cubicBezTo>
                    <a:pt x="8204" y="4510"/>
                    <a:pt x="8247" y="4515"/>
                    <a:pt x="8290" y="4515"/>
                  </a:cubicBezTo>
                  <a:cubicBezTo>
                    <a:pt x="8677" y="4515"/>
                    <a:pt x="9080" y="4058"/>
                    <a:pt x="9266" y="3791"/>
                  </a:cubicBezTo>
                  <a:cubicBezTo>
                    <a:pt x="9341" y="3682"/>
                    <a:pt x="9234" y="3576"/>
                    <a:pt x="9128" y="3576"/>
                  </a:cubicBezTo>
                  <a:cubicBezTo>
                    <a:pt x="9084" y="3576"/>
                    <a:pt x="9040" y="3595"/>
                    <a:pt x="9009" y="3639"/>
                  </a:cubicBezTo>
                  <a:cubicBezTo>
                    <a:pt x="8886" y="3815"/>
                    <a:pt x="8739" y="3939"/>
                    <a:pt x="8573" y="4074"/>
                  </a:cubicBezTo>
                  <a:cubicBezTo>
                    <a:pt x="8512" y="4147"/>
                    <a:pt x="8449" y="4183"/>
                    <a:pt x="8383" y="4183"/>
                  </a:cubicBezTo>
                  <a:cubicBezTo>
                    <a:pt x="8303" y="4183"/>
                    <a:pt x="8220" y="4129"/>
                    <a:pt x="8132" y="4022"/>
                  </a:cubicBezTo>
                  <a:cubicBezTo>
                    <a:pt x="8116" y="3896"/>
                    <a:pt x="8135" y="3758"/>
                    <a:pt x="8139" y="3633"/>
                  </a:cubicBezTo>
                  <a:cubicBezTo>
                    <a:pt x="8148" y="3420"/>
                    <a:pt x="8172" y="3207"/>
                    <a:pt x="8219" y="3000"/>
                  </a:cubicBezTo>
                  <a:cubicBezTo>
                    <a:pt x="8238" y="2913"/>
                    <a:pt x="8265" y="2829"/>
                    <a:pt x="8296" y="2746"/>
                  </a:cubicBezTo>
                  <a:cubicBezTo>
                    <a:pt x="8329" y="2678"/>
                    <a:pt x="8364" y="2610"/>
                    <a:pt x="8396" y="2543"/>
                  </a:cubicBezTo>
                  <a:cubicBezTo>
                    <a:pt x="8443" y="2427"/>
                    <a:pt x="8525" y="2369"/>
                    <a:pt x="8644" y="2369"/>
                  </a:cubicBezTo>
                  <a:cubicBezTo>
                    <a:pt x="8686" y="2369"/>
                    <a:pt x="8733" y="2377"/>
                    <a:pt x="8784" y="2391"/>
                  </a:cubicBezTo>
                  <a:cubicBezTo>
                    <a:pt x="8750" y="2499"/>
                    <a:pt x="8844" y="2571"/>
                    <a:pt x="8936" y="2571"/>
                  </a:cubicBezTo>
                  <a:cubicBezTo>
                    <a:pt x="8994" y="2571"/>
                    <a:pt x="9050" y="2542"/>
                    <a:pt x="9071" y="2474"/>
                  </a:cubicBezTo>
                  <a:cubicBezTo>
                    <a:pt x="9166" y="2173"/>
                    <a:pt x="8956" y="1985"/>
                    <a:pt x="8696" y="1985"/>
                  </a:cubicBezTo>
                  <a:cubicBezTo>
                    <a:pt x="8642" y="1985"/>
                    <a:pt x="8586" y="1993"/>
                    <a:pt x="8531" y="2010"/>
                  </a:cubicBezTo>
                  <a:cubicBezTo>
                    <a:pt x="8091" y="2140"/>
                    <a:pt x="7919" y="2840"/>
                    <a:pt x="7874" y="3220"/>
                  </a:cubicBezTo>
                  <a:cubicBezTo>
                    <a:pt x="7859" y="3338"/>
                    <a:pt x="7835" y="3502"/>
                    <a:pt x="7822" y="3670"/>
                  </a:cubicBezTo>
                  <a:cubicBezTo>
                    <a:pt x="7798" y="3659"/>
                    <a:pt x="7771" y="3652"/>
                    <a:pt x="7743" y="3652"/>
                  </a:cubicBezTo>
                  <a:cubicBezTo>
                    <a:pt x="7685" y="3652"/>
                    <a:pt x="7627" y="3680"/>
                    <a:pt x="7601" y="3744"/>
                  </a:cubicBezTo>
                  <a:cubicBezTo>
                    <a:pt x="7530" y="3922"/>
                    <a:pt x="7449" y="4041"/>
                    <a:pt x="7316" y="4179"/>
                  </a:cubicBezTo>
                  <a:cubicBezTo>
                    <a:pt x="7294" y="4201"/>
                    <a:pt x="7275" y="4211"/>
                    <a:pt x="7259" y="4211"/>
                  </a:cubicBezTo>
                  <a:cubicBezTo>
                    <a:pt x="7144" y="4211"/>
                    <a:pt x="7168" y="3695"/>
                    <a:pt x="7168" y="3676"/>
                  </a:cubicBezTo>
                  <a:cubicBezTo>
                    <a:pt x="7188" y="3249"/>
                    <a:pt x="7282" y="2833"/>
                    <a:pt x="7408" y="2429"/>
                  </a:cubicBezTo>
                  <a:cubicBezTo>
                    <a:pt x="7442" y="2322"/>
                    <a:pt x="7351" y="2249"/>
                    <a:pt x="7259" y="2249"/>
                  </a:cubicBezTo>
                  <a:cubicBezTo>
                    <a:pt x="7212" y="2249"/>
                    <a:pt x="7165" y="2268"/>
                    <a:pt x="7134" y="2311"/>
                  </a:cubicBezTo>
                  <a:cubicBezTo>
                    <a:pt x="6963" y="2555"/>
                    <a:pt x="6763" y="2740"/>
                    <a:pt x="6507" y="2893"/>
                  </a:cubicBezTo>
                  <a:cubicBezTo>
                    <a:pt x="6502" y="2894"/>
                    <a:pt x="6502" y="2896"/>
                    <a:pt x="6500" y="2900"/>
                  </a:cubicBezTo>
                  <a:cubicBezTo>
                    <a:pt x="6453" y="2814"/>
                    <a:pt x="6391" y="2736"/>
                    <a:pt x="6299" y="2674"/>
                  </a:cubicBezTo>
                  <a:cubicBezTo>
                    <a:pt x="6143" y="2563"/>
                    <a:pt x="5994" y="2516"/>
                    <a:pt x="5856" y="2516"/>
                  </a:cubicBezTo>
                  <a:cubicBezTo>
                    <a:pt x="5686" y="2516"/>
                    <a:pt x="5532" y="2588"/>
                    <a:pt x="5401" y="2704"/>
                  </a:cubicBezTo>
                  <a:cubicBezTo>
                    <a:pt x="5934" y="1923"/>
                    <a:pt x="6565" y="1220"/>
                    <a:pt x="6559" y="148"/>
                  </a:cubicBezTo>
                  <a:cubicBezTo>
                    <a:pt x="6559" y="66"/>
                    <a:pt x="6488" y="6"/>
                    <a:pt x="6408" y="2"/>
                  </a:cubicBezTo>
                  <a:cubicBezTo>
                    <a:pt x="6390" y="1"/>
                    <a:pt x="6373" y="0"/>
                    <a:pt x="6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3"/>
            <p:cNvSpPr/>
            <p:nvPr/>
          </p:nvSpPr>
          <p:spPr>
            <a:xfrm>
              <a:off x="3669900" y="3202825"/>
              <a:ext cx="11500" cy="11075"/>
            </a:xfrm>
            <a:custGeom>
              <a:avLst/>
              <a:gdLst/>
              <a:ahLst/>
              <a:cxnLst/>
              <a:rect l="l" t="t" r="r" b="b"/>
              <a:pathLst>
                <a:path w="460" h="443" extrusionOk="0">
                  <a:moveTo>
                    <a:pt x="232" y="0"/>
                  </a:moveTo>
                  <a:cubicBezTo>
                    <a:pt x="164" y="0"/>
                    <a:pt x="109" y="39"/>
                    <a:pt x="89" y="102"/>
                  </a:cubicBezTo>
                  <a:cubicBezTo>
                    <a:pt x="73" y="152"/>
                    <a:pt x="55" y="202"/>
                    <a:pt x="38" y="252"/>
                  </a:cubicBezTo>
                  <a:cubicBezTo>
                    <a:pt x="1" y="360"/>
                    <a:pt x="95" y="430"/>
                    <a:pt x="187" y="430"/>
                  </a:cubicBezTo>
                  <a:cubicBezTo>
                    <a:pt x="196" y="430"/>
                    <a:pt x="205" y="429"/>
                    <a:pt x="213" y="428"/>
                  </a:cubicBezTo>
                  <a:cubicBezTo>
                    <a:pt x="233" y="437"/>
                    <a:pt x="256" y="442"/>
                    <a:pt x="279" y="442"/>
                  </a:cubicBezTo>
                  <a:cubicBezTo>
                    <a:pt x="329" y="442"/>
                    <a:pt x="381" y="420"/>
                    <a:pt x="402" y="377"/>
                  </a:cubicBezTo>
                  <a:cubicBezTo>
                    <a:pt x="438" y="302"/>
                    <a:pt x="460" y="232"/>
                    <a:pt x="458" y="149"/>
                  </a:cubicBezTo>
                  <a:cubicBezTo>
                    <a:pt x="458" y="70"/>
                    <a:pt x="387" y="2"/>
                    <a:pt x="307" y="2"/>
                  </a:cubicBezTo>
                  <a:cubicBezTo>
                    <a:pt x="283" y="0"/>
                    <a:pt x="257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" name="Google Shape;449;p43"/>
          <p:cNvGrpSpPr/>
          <p:nvPr/>
        </p:nvGrpSpPr>
        <p:grpSpPr>
          <a:xfrm rot="604293">
            <a:off x="7372692" y="1639922"/>
            <a:ext cx="941407" cy="824432"/>
            <a:chOff x="434975" y="2574275"/>
            <a:chExt cx="763950" cy="669025"/>
          </a:xfrm>
        </p:grpSpPr>
        <p:sp>
          <p:nvSpPr>
            <p:cNvPr id="450" name="Google Shape;450;p43"/>
            <p:cNvSpPr/>
            <p:nvPr/>
          </p:nvSpPr>
          <p:spPr>
            <a:xfrm>
              <a:off x="434975" y="2574275"/>
              <a:ext cx="763950" cy="669025"/>
            </a:xfrm>
            <a:custGeom>
              <a:avLst/>
              <a:gdLst/>
              <a:ahLst/>
              <a:cxnLst/>
              <a:rect l="l" t="t" r="r" b="b"/>
              <a:pathLst>
                <a:path w="30558" h="26761" extrusionOk="0">
                  <a:moveTo>
                    <a:pt x="22286" y="2315"/>
                  </a:moveTo>
                  <a:cubicBezTo>
                    <a:pt x="22287" y="2315"/>
                    <a:pt x="22289" y="2316"/>
                    <a:pt x="22292" y="2316"/>
                  </a:cubicBezTo>
                  <a:cubicBezTo>
                    <a:pt x="22295" y="2319"/>
                    <a:pt x="22296" y="2321"/>
                    <a:pt x="22300" y="2322"/>
                  </a:cubicBezTo>
                  <a:lnTo>
                    <a:pt x="22308" y="2329"/>
                  </a:lnTo>
                  <a:cubicBezTo>
                    <a:pt x="22311" y="2334"/>
                    <a:pt x="22314" y="2338"/>
                    <a:pt x="22315" y="2342"/>
                  </a:cubicBezTo>
                  <a:cubicBezTo>
                    <a:pt x="22316" y="2345"/>
                    <a:pt x="22318" y="2350"/>
                    <a:pt x="22318" y="2353"/>
                  </a:cubicBezTo>
                  <a:cubicBezTo>
                    <a:pt x="22303" y="2352"/>
                    <a:pt x="22287" y="2352"/>
                    <a:pt x="22272" y="2352"/>
                  </a:cubicBezTo>
                  <a:cubicBezTo>
                    <a:pt x="22256" y="2352"/>
                    <a:pt x="22240" y="2352"/>
                    <a:pt x="22224" y="2353"/>
                  </a:cubicBezTo>
                  <a:cubicBezTo>
                    <a:pt x="22224" y="2350"/>
                    <a:pt x="22224" y="2344"/>
                    <a:pt x="22222" y="2341"/>
                  </a:cubicBezTo>
                  <a:lnTo>
                    <a:pt x="22229" y="2334"/>
                  </a:lnTo>
                  <a:cubicBezTo>
                    <a:pt x="22237" y="2328"/>
                    <a:pt x="22244" y="2324"/>
                    <a:pt x="22251" y="2321"/>
                  </a:cubicBezTo>
                  <a:cubicBezTo>
                    <a:pt x="22258" y="2319"/>
                    <a:pt x="22264" y="2316"/>
                    <a:pt x="22271" y="2315"/>
                  </a:cubicBezTo>
                  <a:close/>
                  <a:moveTo>
                    <a:pt x="20715" y="6184"/>
                  </a:moveTo>
                  <a:cubicBezTo>
                    <a:pt x="20716" y="6184"/>
                    <a:pt x="20716" y="6185"/>
                    <a:pt x="20716" y="6187"/>
                  </a:cubicBezTo>
                  <a:lnTo>
                    <a:pt x="20714" y="6187"/>
                  </a:lnTo>
                  <a:cubicBezTo>
                    <a:pt x="20714" y="6185"/>
                    <a:pt x="20715" y="6184"/>
                    <a:pt x="20715" y="6184"/>
                  </a:cubicBezTo>
                  <a:close/>
                  <a:moveTo>
                    <a:pt x="20733" y="6178"/>
                  </a:moveTo>
                  <a:cubicBezTo>
                    <a:pt x="20734" y="6178"/>
                    <a:pt x="20735" y="6179"/>
                    <a:pt x="20735" y="6180"/>
                  </a:cubicBezTo>
                  <a:lnTo>
                    <a:pt x="20735" y="6180"/>
                  </a:lnTo>
                  <a:cubicBezTo>
                    <a:pt x="20735" y="6180"/>
                    <a:pt x="20735" y="6180"/>
                    <a:pt x="20735" y="6180"/>
                  </a:cubicBezTo>
                  <a:cubicBezTo>
                    <a:pt x="20735" y="6180"/>
                    <a:pt x="20735" y="6180"/>
                    <a:pt x="20735" y="6180"/>
                  </a:cubicBezTo>
                  <a:cubicBezTo>
                    <a:pt x="20735" y="6180"/>
                    <a:pt x="20735" y="6180"/>
                    <a:pt x="20735" y="6180"/>
                  </a:cubicBezTo>
                  <a:lnTo>
                    <a:pt x="20735" y="6180"/>
                  </a:lnTo>
                  <a:cubicBezTo>
                    <a:pt x="20735" y="6180"/>
                    <a:pt x="20736" y="6180"/>
                    <a:pt x="20736" y="6180"/>
                  </a:cubicBezTo>
                  <a:lnTo>
                    <a:pt x="20736" y="6180"/>
                  </a:lnTo>
                  <a:cubicBezTo>
                    <a:pt x="20737" y="6183"/>
                    <a:pt x="20741" y="6184"/>
                    <a:pt x="20745" y="6186"/>
                  </a:cubicBezTo>
                  <a:cubicBezTo>
                    <a:pt x="20738" y="6187"/>
                    <a:pt x="20733" y="6190"/>
                    <a:pt x="20726" y="6191"/>
                  </a:cubicBezTo>
                  <a:cubicBezTo>
                    <a:pt x="20722" y="6190"/>
                    <a:pt x="20720" y="6190"/>
                    <a:pt x="20719" y="6187"/>
                  </a:cubicBezTo>
                  <a:lnTo>
                    <a:pt x="20722" y="6184"/>
                  </a:lnTo>
                  <a:lnTo>
                    <a:pt x="20733" y="6178"/>
                  </a:lnTo>
                  <a:close/>
                  <a:moveTo>
                    <a:pt x="13825" y="9623"/>
                  </a:moveTo>
                  <a:cubicBezTo>
                    <a:pt x="13818" y="9669"/>
                    <a:pt x="13811" y="9710"/>
                    <a:pt x="13804" y="9749"/>
                  </a:cubicBezTo>
                  <a:cubicBezTo>
                    <a:pt x="13712" y="10283"/>
                    <a:pt x="13575" y="10803"/>
                    <a:pt x="13443" y="11329"/>
                  </a:cubicBezTo>
                  <a:cubicBezTo>
                    <a:pt x="13327" y="11344"/>
                    <a:pt x="13211" y="11352"/>
                    <a:pt x="13095" y="11357"/>
                  </a:cubicBezTo>
                  <a:cubicBezTo>
                    <a:pt x="13095" y="10787"/>
                    <a:pt x="13096" y="10214"/>
                    <a:pt x="13098" y="9643"/>
                  </a:cubicBezTo>
                  <a:cubicBezTo>
                    <a:pt x="13341" y="9636"/>
                    <a:pt x="13582" y="9629"/>
                    <a:pt x="13825" y="9623"/>
                  </a:cubicBezTo>
                  <a:close/>
                  <a:moveTo>
                    <a:pt x="13385" y="11561"/>
                  </a:moveTo>
                  <a:lnTo>
                    <a:pt x="13096" y="12714"/>
                  </a:lnTo>
                  <a:cubicBezTo>
                    <a:pt x="13095" y="12335"/>
                    <a:pt x="13095" y="11960"/>
                    <a:pt x="13095" y="11583"/>
                  </a:cubicBezTo>
                  <a:cubicBezTo>
                    <a:pt x="13192" y="11577"/>
                    <a:pt x="13289" y="11570"/>
                    <a:pt x="13385" y="11561"/>
                  </a:cubicBezTo>
                  <a:close/>
                  <a:moveTo>
                    <a:pt x="12885" y="14549"/>
                  </a:moveTo>
                  <a:cubicBezTo>
                    <a:pt x="12886" y="14820"/>
                    <a:pt x="12886" y="15094"/>
                    <a:pt x="12890" y="15367"/>
                  </a:cubicBezTo>
                  <a:lnTo>
                    <a:pt x="12677" y="15367"/>
                  </a:lnTo>
                  <a:cubicBezTo>
                    <a:pt x="12748" y="15094"/>
                    <a:pt x="12818" y="14823"/>
                    <a:pt x="12885" y="14549"/>
                  </a:cubicBezTo>
                  <a:close/>
                  <a:moveTo>
                    <a:pt x="2231" y="19572"/>
                  </a:moveTo>
                  <a:cubicBezTo>
                    <a:pt x="2231" y="19572"/>
                    <a:pt x="2231" y="19573"/>
                    <a:pt x="2232" y="19575"/>
                  </a:cubicBezTo>
                  <a:cubicBezTo>
                    <a:pt x="2231" y="19574"/>
                    <a:pt x="2229" y="19572"/>
                    <a:pt x="2231" y="19572"/>
                  </a:cubicBezTo>
                  <a:cubicBezTo>
                    <a:pt x="2231" y="19572"/>
                    <a:pt x="2231" y="19572"/>
                    <a:pt x="2231" y="19572"/>
                  </a:cubicBezTo>
                  <a:close/>
                  <a:moveTo>
                    <a:pt x="2250" y="19598"/>
                  </a:moveTo>
                  <a:lnTo>
                    <a:pt x="2250" y="19598"/>
                  </a:lnTo>
                  <a:cubicBezTo>
                    <a:pt x="2250" y="19598"/>
                    <a:pt x="2250" y="19599"/>
                    <a:pt x="2249" y="19600"/>
                  </a:cubicBezTo>
                  <a:lnTo>
                    <a:pt x="2250" y="19598"/>
                  </a:lnTo>
                  <a:close/>
                  <a:moveTo>
                    <a:pt x="2222" y="19668"/>
                  </a:moveTo>
                  <a:cubicBezTo>
                    <a:pt x="2219" y="19669"/>
                    <a:pt x="2217" y="19669"/>
                    <a:pt x="2217" y="19669"/>
                  </a:cubicBezTo>
                  <a:cubicBezTo>
                    <a:pt x="2217" y="19669"/>
                    <a:pt x="2218" y="19669"/>
                    <a:pt x="2222" y="19668"/>
                  </a:cubicBezTo>
                  <a:close/>
                  <a:moveTo>
                    <a:pt x="2202" y="19558"/>
                  </a:moveTo>
                  <a:lnTo>
                    <a:pt x="2202" y="19559"/>
                  </a:lnTo>
                  <a:lnTo>
                    <a:pt x="2210" y="19559"/>
                  </a:lnTo>
                  <a:lnTo>
                    <a:pt x="2213" y="19561"/>
                  </a:lnTo>
                  <a:cubicBezTo>
                    <a:pt x="2215" y="19561"/>
                    <a:pt x="2218" y="19564"/>
                    <a:pt x="2218" y="19564"/>
                  </a:cubicBezTo>
                  <a:lnTo>
                    <a:pt x="2215" y="19564"/>
                  </a:lnTo>
                  <a:cubicBezTo>
                    <a:pt x="2216" y="19565"/>
                    <a:pt x="2220" y="19567"/>
                    <a:pt x="2222" y="19567"/>
                  </a:cubicBezTo>
                  <a:cubicBezTo>
                    <a:pt x="2222" y="19567"/>
                    <a:pt x="2222" y="19567"/>
                    <a:pt x="2222" y="19567"/>
                  </a:cubicBezTo>
                  <a:cubicBezTo>
                    <a:pt x="2222" y="19567"/>
                    <a:pt x="2223" y="19567"/>
                    <a:pt x="2223" y="19568"/>
                  </a:cubicBezTo>
                  <a:lnTo>
                    <a:pt x="2231" y="19575"/>
                  </a:lnTo>
                  <a:cubicBezTo>
                    <a:pt x="2235" y="19581"/>
                    <a:pt x="2238" y="19587"/>
                    <a:pt x="2239" y="19593"/>
                  </a:cubicBezTo>
                  <a:cubicBezTo>
                    <a:pt x="2239" y="19594"/>
                    <a:pt x="2239" y="19596"/>
                    <a:pt x="2242" y="19597"/>
                  </a:cubicBezTo>
                  <a:lnTo>
                    <a:pt x="2242" y="19600"/>
                  </a:lnTo>
                  <a:lnTo>
                    <a:pt x="2242" y="19601"/>
                  </a:lnTo>
                  <a:lnTo>
                    <a:pt x="2242" y="19603"/>
                  </a:lnTo>
                  <a:cubicBezTo>
                    <a:pt x="2242" y="19605"/>
                    <a:pt x="2241" y="19607"/>
                    <a:pt x="2240" y="19607"/>
                  </a:cubicBezTo>
                  <a:cubicBezTo>
                    <a:pt x="2239" y="19607"/>
                    <a:pt x="2239" y="19606"/>
                    <a:pt x="2239" y="19606"/>
                  </a:cubicBezTo>
                  <a:cubicBezTo>
                    <a:pt x="2229" y="19624"/>
                    <a:pt x="2220" y="19645"/>
                    <a:pt x="2218" y="19667"/>
                  </a:cubicBezTo>
                  <a:lnTo>
                    <a:pt x="2216" y="19667"/>
                  </a:lnTo>
                  <a:cubicBezTo>
                    <a:pt x="2209" y="19667"/>
                    <a:pt x="2200" y="19668"/>
                    <a:pt x="2193" y="19668"/>
                  </a:cubicBezTo>
                  <a:cubicBezTo>
                    <a:pt x="2191" y="19669"/>
                    <a:pt x="2181" y="19669"/>
                    <a:pt x="2174" y="19669"/>
                  </a:cubicBezTo>
                  <a:cubicBezTo>
                    <a:pt x="2173" y="19668"/>
                    <a:pt x="2173" y="19667"/>
                    <a:pt x="2171" y="19665"/>
                  </a:cubicBezTo>
                  <a:cubicBezTo>
                    <a:pt x="2168" y="19661"/>
                    <a:pt x="2167" y="19655"/>
                    <a:pt x="2167" y="19653"/>
                  </a:cubicBezTo>
                  <a:lnTo>
                    <a:pt x="2167" y="19652"/>
                  </a:lnTo>
                  <a:cubicBezTo>
                    <a:pt x="2167" y="19652"/>
                    <a:pt x="2167" y="19653"/>
                    <a:pt x="2166" y="19653"/>
                  </a:cubicBezTo>
                  <a:cubicBezTo>
                    <a:pt x="2166" y="19653"/>
                    <a:pt x="2165" y="19651"/>
                    <a:pt x="2165" y="19646"/>
                  </a:cubicBezTo>
                  <a:lnTo>
                    <a:pt x="2165" y="19645"/>
                  </a:lnTo>
                  <a:cubicBezTo>
                    <a:pt x="2165" y="19640"/>
                    <a:pt x="2164" y="19639"/>
                    <a:pt x="2164" y="19639"/>
                  </a:cubicBezTo>
                  <a:lnTo>
                    <a:pt x="2164" y="19639"/>
                  </a:lnTo>
                  <a:lnTo>
                    <a:pt x="2165" y="19640"/>
                  </a:lnTo>
                  <a:lnTo>
                    <a:pt x="2165" y="19624"/>
                  </a:lnTo>
                  <a:cubicBezTo>
                    <a:pt x="2165" y="19625"/>
                    <a:pt x="2165" y="19625"/>
                    <a:pt x="2165" y="19625"/>
                  </a:cubicBezTo>
                  <a:cubicBezTo>
                    <a:pt x="2165" y="19625"/>
                    <a:pt x="2165" y="19616"/>
                    <a:pt x="2167" y="19611"/>
                  </a:cubicBezTo>
                  <a:cubicBezTo>
                    <a:pt x="2167" y="19610"/>
                    <a:pt x="2171" y="19600"/>
                    <a:pt x="2174" y="19593"/>
                  </a:cubicBezTo>
                  <a:cubicBezTo>
                    <a:pt x="2175" y="19588"/>
                    <a:pt x="2178" y="19587"/>
                    <a:pt x="2180" y="19582"/>
                  </a:cubicBezTo>
                  <a:cubicBezTo>
                    <a:pt x="2181" y="19581"/>
                    <a:pt x="2183" y="19577"/>
                    <a:pt x="2183" y="19575"/>
                  </a:cubicBezTo>
                  <a:cubicBezTo>
                    <a:pt x="2187" y="19572"/>
                    <a:pt x="2190" y="19569"/>
                    <a:pt x="2193" y="19567"/>
                  </a:cubicBezTo>
                  <a:cubicBezTo>
                    <a:pt x="2194" y="19565"/>
                    <a:pt x="2196" y="19565"/>
                    <a:pt x="2196" y="19564"/>
                  </a:cubicBezTo>
                  <a:lnTo>
                    <a:pt x="2194" y="19564"/>
                  </a:lnTo>
                  <a:cubicBezTo>
                    <a:pt x="2196" y="19564"/>
                    <a:pt x="2196" y="19564"/>
                    <a:pt x="2196" y="19561"/>
                  </a:cubicBezTo>
                  <a:lnTo>
                    <a:pt x="2196" y="19561"/>
                  </a:lnTo>
                  <a:lnTo>
                    <a:pt x="2194" y="19564"/>
                  </a:lnTo>
                  <a:cubicBezTo>
                    <a:pt x="2193" y="19564"/>
                    <a:pt x="2193" y="19564"/>
                    <a:pt x="2196" y="19561"/>
                  </a:cubicBezTo>
                  <a:cubicBezTo>
                    <a:pt x="2196" y="19561"/>
                    <a:pt x="2197" y="19561"/>
                    <a:pt x="2200" y="19559"/>
                  </a:cubicBezTo>
                  <a:lnTo>
                    <a:pt x="2202" y="19558"/>
                  </a:lnTo>
                  <a:close/>
                  <a:moveTo>
                    <a:pt x="4520" y="23465"/>
                  </a:moveTo>
                  <a:lnTo>
                    <a:pt x="4520" y="23471"/>
                  </a:lnTo>
                  <a:cubicBezTo>
                    <a:pt x="4518" y="23468"/>
                    <a:pt x="4520" y="23466"/>
                    <a:pt x="4520" y="23465"/>
                  </a:cubicBezTo>
                  <a:close/>
                  <a:moveTo>
                    <a:pt x="4536" y="23465"/>
                  </a:moveTo>
                  <a:cubicBezTo>
                    <a:pt x="4537" y="23465"/>
                    <a:pt x="4537" y="23465"/>
                    <a:pt x="4536" y="23466"/>
                  </a:cubicBezTo>
                  <a:cubicBezTo>
                    <a:pt x="4534" y="23468"/>
                    <a:pt x="4531" y="23472"/>
                    <a:pt x="4530" y="23473"/>
                  </a:cubicBezTo>
                  <a:lnTo>
                    <a:pt x="4528" y="23475"/>
                  </a:lnTo>
                  <a:cubicBezTo>
                    <a:pt x="4533" y="23468"/>
                    <a:pt x="4536" y="23465"/>
                    <a:pt x="4536" y="23465"/>
                  </a:cubicBezTo>
                  <a:close/>
                  <a:moveTo>
                    <a:pt x="4518" y="23466"/>
                  </a:moveTo>
                  <a:cubicBezTo>
                    <a:pt x="4515" y="23475"/>
                    <a:pt x="4514" y="23487"/>
                    <a:pt x="4508" y="23497"/>
                  </a:cubicBezTo>
                  <a:cubicBezTo>
                    <a:pt x="4506" y="23500"/>
                    <a:pt x="4503" y="23502"/>
                    <a:pt x="4501" y="23504"/>
                  </a:cubicBezTo>
                  <a:lnTo>
                    <a:pt x="4501" y="23504"/>
                  </a:lnTo>
                  <a:cubicBezTo>
                    <a:pt x="4501" y="23504"/>
                    <a:pt x="4501" y="23504"/>
                    <a:pt x="4501" y="23504"/>
                  </a:cubicBezTo>
                  <a:lnTo>
                    <a:pt x="4501" y="23504"/>
                  </a:lnTo>
                  <a:cubicBezTo>
                    <a:pt x="4501" y="23504"/>
                    <a:pt x="4500" y="23505"/>
                    <a:pt x="4500" y="23505"/>
                  </a:cubicBezTo>
                  <a:lnTo>
                    <a:pt x="4500" y="23505"/>
                  </a:lnTo>
                  <a:cubicBezTo>
                    <a:pt x="4500" y="23505"/>
                    <a:pt x="4500" y="23505"/>
                    <a:pt x="4500" y="23505"/>
                  </a:cubicBezTo>
                  <a:lnTo>
                    <a:pt x="4500" y="23505"/>
                  </a:lnTo>
                  <a:cubicBezTo>
                    <a:pt x="4499" y="23507"/>
                    <a:pt x="4497" y="23509"/>
                    <a:pt x="4494" y="23510"/>
                  </a:cubicBezTo>
                  <a:cubicBezTo>
                    <a:pt x="4492" y="23511"/>
                    <a:pt x="4492" y="23511"/>
                    <a:pt x="4491" y="23511"/>
                  </a:cubicBezTo>
                  <a:cubicBezTo>
                    <a:pt x="4491" y="23511"/>
                    <a:pt x="4489" y="23511"/>
                    <a:pt x="4489" y="23514"/>
                  </a:cubicBezTo>
                  <a:cubicBezTo>
                    <a:pt x="4483" y="23511"/>
                    <a:pt x="4479" y="23508"/>
                    <a:pt x="4475" y="23504"/>
                  </a:cubicBezTo>
                  <a:lnTo>
                    <a:pt x="4467" y="23497"/>
                  </a:lnTo>
                  <a:cubicBezTo>
                    <a:pt x="4472" y="23494"/>
                    <a:pt x="4476" y="23488"/>
                    <a:pt x="4479" y="23482"/>
                  </a:cubicBezTo>
                  <a:cubicBezTo>
                    <a:pt x="4482" y="23481"/>
                    <a:pt x="4483" y="23481"/>
                    <a:pt x="4483" y="23479"/>
                  </a:cubicBezTo>
                  <a:cubicBezTo>
                    <a:pt x="4489" y="23475"/>
                    <a:pt x="4494" y="23473"/>
                    <a:pt x="4499" y="23471"/>
                  </a:cubicBezTo>
                  <a:lnTo>
                    <a:pt x="4501" y="23471"/>
                  </a:lnTo>
                  <a:cubicBezTo>
                    <a:pt x="4507" y="23468"/>
                    <a:pt x="4512" y="23466"/>
                    <a:pt x="4518" y="23466"/>
                  </a:cubicBezTo>
                  <a:close/>
                  <a:moveTo>
                    <a:pt x="13123" y="1"/>
                  </a:moveTo>
                  <a:cubicBezTo>
                    <a:pt x="13067" y="1"/>
                    <a:pt x="13011" y="37"/>
                    <a:pt x="13009" y="108"/>
                  </a:cubicBezTo>
                  <a:cubicBezTo>
                    <a:pt x="12993" y="794"/>
                    <a:pt x="12979" y="1480"/>
                    <a:pt x="12964" y="2167"/>
                  </a:cubicBezTo>
                  <a:cubicBezTo>
                    <a:pt x="12698" y="2183"/>
                    <a:pt x="12431" y="2205"/>
                    <a:pt x="12165" y="2235"/>
                  </a:cubicBezTo>
                  <a:cubicBezTo>
                    <a:pt x="12028" y="2251"/>
                    <a:pt x="12022" y="2459"/>
                    <a:pt x="12151" y="2459"/>
                  </a:cubicBezTo>
                  <a:cubicBezTo>
                    <a:pt x="12156" y="2459"/>
                    <a:pt x="12161" y="2459"/>
                    <a:pt x="12165" y="2458"/>
                  </a:cubicBezTo>
                  <a:cubicBezTo>
                    <a:pt x="12429" y="2428"/>
                    <a:pt x="12695" y="2406"/>
                    <a:pt x="12958" y="2389"/>
                  </a:cubicBezTo>
                  <a:lnTo>
                    <a:pt x="12958" y="2389"/>
                  </a:lnTo>
                  <a:cubicBezTo>
                    <a:pt x="12948" y="2889"/>
                    <a:pt x="12940" y="3389"/>
                    <a:pt x="12931" y="3889"/>
                  </a:cubicBezTo>
                  <a:cubicBezTo>
                    <a:pt x="12769" y="3928"/>
                    <a:pt x="12603" y="3962"/>
                    <a:pt x="12441" y="4001"/>
                  </a:cubicBezTo>
                  <a:cubicBezTo>
                    <a:pt x="12310" y="4031"/>
                    <a:pt x="12352" y="4219"/>
                    <a:pt x="12472" y="4219"/>
                  </a:cubicBezTo>
                  <a:cubicBezTo>
                    <a:pt x="12481" y="4219"/>
                    <a:pt x="12490" y="4218"/>
                    <a:pt x="12500" y="4215"/>
                  </a:cubicBezTo>
                  <a:cubicBezTo>
                    <a:pt x="12644" y="4182"/>
                    <a:pt x="12786" y="4153"/>
                    <a:pt x="12928" y="4120"/>
                  </a:cubicBezTo>
                  <a:lnTo>
                    <a:pt x="12928" y="4120"/>
                  </a:lnTo>
                  <a:cubicBezTo>
                    <a:pt x="12918" y="4716"/>
                    <a:pt x="12909" y="5313"/>
                    <a:pt x="12902" y="5907"/>
                  </a:cubicBezTo>
                  <a:cubicBezTo>
                    <a:pt x="12679" y="5909"/>
                    <a:pt x="12454" y="5917"/>
                    <a:pt x="12232" y="5938"/>
                  </a:cubicBezTo>
                  <a:cubicBezTo>
                    <a:pt x="12094" y="5949"/>
                    <a:pt x="12089" y="6162"/>
                    <a:pt x="12220" y="6162"/>
                  </a:cubicBezTo>
                  <a:cubicBezTo>
                    <a:pt x="12224" y="6162"/>
                    <a:pt x="12228" y="6161"/>
                    <a:pt x="12232" y="6161"/>
                  </a:cubicBezTo>
                  <a:cubicBezTo>
                    <a:pt x="12454" y="6139"/>
                    <a:pt x="12676" y="6129"/>
                    <a:pt x="12899" y="6129"/>
                  </a:cubicBezTo>
                  <a:cubicBezTo>
                    <a:pt x="12892" y="6752"/>
                    <a:pt x="12885" y="7374"/>
                    <a:pt x="12879" y="7998"/>
                  </a:cubicBezTo>
                  <a:cubicBezTo>
                    <a:pt x="12660" y="8024"/>
                    <a:pt x="12442" y="8054"/>
                    <a:pt x="12226" y="8098"/>
                  </a:cubicBezTo>
                  <a:cubicBezTo>
                    <a:pt x="12092" y="8125"/>
                    <a:pt x="12139" y="8316"/>
                    <a:pt x="12262" y="8316"/>
                  </a:cubicBezTo>
                  <a:cubicBezTo>
                    <a:pt x="12270" y="8316"/>
                    <a:pt x="12278" y="8315"/>
                    <a:pt x="12286" y="8314"/>
                  </a:cubicBezTo>
                  <a:cubicBezTo>
                    <a:pt x="12482" y="8273"/>
                    <a:pt x="12679" y="8246"/>
                    <a:pt x="12879" y="8222"/>
                  </a:cubicBezTo>
                  <a:lnTo>
                    <a:pt x="12879" y="8222"/>
                  </a:lnTo>
                  <a:cubicBezTo>
                    <a:pt x="12874" y="8623"/>
                    <a:pt x="12874" y="9024"/>
                    <a:pt x="12873" y="9424"/>
                  </a:cubicBezTo>
                  <a:cubicBezTo>
                    <a:pt x="12664" y="9430"/>
                    <a:pt x="12455" y="9434"/>
                    <a:pt x="12247" y="9442"/>
                  </a:cubicBezTo>
                  <a:cubicBezTo>
                    <a:pt x="12105" y="9446"/>
                    <a:pt x="12103" y="9665"/>
                    <a:pt x="12243" y="9665"/>
                  </a:cubicBezTo>
                  <a:cubicBezTo>
                    <a:pt x="12244" y="9665"/>
                    <a:pt x="12245" y="9665"/>
                    <a:pt x="12247" y="9665"/>
                  </a:cubicBezTo>
                  <a:cubicBezTo>
                    <a:pt x="12455" y="9659"/>
                    <a:pt x="12663" y="9655"/>
                    <a:pt x="12871" y="9648"/>
                  </a:cubicBezTo>
                  <a:lnTo>
                    <a:pt x="12871" y="9648"/>
                  </a:lnTo>
                  <a:cubicBezTo>
                    <a:pt x="12870" y="9930"/>
                    <a:pt x="12867" y="10214"/>
                    <a:pt x="12867" y="10497"/>
                  </a:cubicBezTo>
                  <a:lnTo>
                    <a:pt x="12867" y="11360"/>
                  </a:lnTo>
                  <a:cubicBezTo>
                    <a:pt x="12692" y="11360"/>
                    <a:pt x="12516" y="11352"/>
                    <a:pt x="12341" y="11332"/>
                  </a:cubicBezTo>
                  <a:cubicBezTo>
                    <a:pt x="12338" y="11332"/>
                    <a:pt x="12335" y="11332"/>
                    <a:pt x="12332" y="11332"/>
                  </a:cubicBezTo>
                  <a:cubicBezTo>
                    <a:pt x="12276" y="11332"/>
                    <a:pt x="12228" y="11392"/>
                    <a:pt x="12228" y="11445"/>
                  </a:cubicBezTo>
                  <a:cubicBezTo>
                    <a:pt x="12228" y="11510"/>
                    <a:pt x="12279" y="11550"/>
                    <a:pt x="12341" y="11557"/>
                  </a:cubicBezTo>
                  <a:cubicBezTo>
                    <a:pt x="12516" y="11577"/>
                    <a:pt x="12692" y="11583"/>
                    <a:pt x="12867" y="11583"/>
                  </a:cubicBezTo>
                  <a:cubicBezTo>
                    <a:pt x="12867" y="12050"/>
                    <a:pt x="12867" y="12515"/>
                    <a:pt x="12870" y="12983"/>
                  </a:cubicBezTo>
                  <a:cubicBezTo>
                    <a:pt x="12415" y="12996"/>
                    <a:pt x="11961" y="13014"/>
                    <a:pt x="11507" y="13030"/>
                  </a:cubicBezTo>
                  <a:cubicBezTo>
                    <a:pt x="11478" y="12891"/>
                    <a:pt x="11444" y="12753"/>
                    <a:pt x="11403" y="12617"/>
                  </a:cubicBezTo>
                  <a:cubicBezTo>
                    <a:pt x="11387" y="12562"/>
                    <a:pt x="11344" y="12539"/>
                    <a:pt x="11300" y="12539"/>
                  </a:cubicBezTo>
                  <a:cubicBezTo>
                    <a:pt x="11232" y="12539"/>
                    <a:pt x="11163" y="12594"/>
                    <a:pt x="11188" y="12677"/>
                  </a:cubicBezTo>
                  <a:cubicBezTo>
                    <a:pt x="11225" y="12796"/>
                    <a:pt x="11255" y="12917"/>
                    <a:pt x="11283" y="13037"/>
                  </a:cubicBezTo>
                  <a:cubicBezTo>
                    <a:pt x="10735" y="13057"/>
                    <a:pt x="10188" y="13076"/>
                    <a:pt x="9640" y="13098"/>
                  </a:cubicBezTo>
                  <a:lnTo>
                    <a:pt x="9640" y="12896"/>
                  </a:lnTo>
                  <a:cubicBezTo>
                    <a:pt x="9640" y="12825"/>
                    <a:pt x="9584" y="12789"/>
                    <a:pt x="9528" y="12789"/>
                  </a:cubicBezTo>
                  <a:cubicBezTo>
                    <a:pt x="9473" y="12789"/>
                    <a:pt x="9417" y="12825"/>
                    <a:pt x="9417" y="12896"/>
                  </a:cubicBezTo>
                  <a:lnTo>
                    <a:pt x="9417" y="13108"/>
                  </a:lnTo>
                  <a:cubicBezTo>
                    <a:pt x="8837" y="13134"/>
                    <a:pt x="8257" y="13163"/>
                    <a:pt x="7677" y="13192"/>
                  </a:cubicBezTo>
                  <a:cubicBezTo>
                    <a:pt x="7658" y="13030"/>
                    <a:pt x="7639" y="12867"/>
                    <a:pt x="7626" y="12704"/>
                  </a:cubicBezTo>
                  <a:cubicBezTo>
                    <a:pt x="7621" y="12633"/>
                    <a:pt x="7563" y="12597"/>
                    <a:pt x="7507" y="12597"/>
                  </a:cubicBezTo>
                  <a:cubicBezTo>
                    <a:pt x="7452" y="12597"/>
                    <a:pt x="7399" y="12633"/>
                    <a:pt x="7405" y="12704"/>
                  </a:cubicBezTo>
                  <a:cubicBezTo>
                    <a:pt x="7416" y="12870"/>
                    <a:pt x="7434" y="13036"/>
                    <a:pt x="7455" y="13201"/>
                  </a:cubicBezTo>
                  <a:cubicBezTo>
                    <a:pt x="7235" y="13211"/>
                    <a:pt x="7018" y="13221"/>
                    <a:pt x="6799" y="13231"/>
                  </a:cubicBezTo>
                  <a:cubicBezTo>
                    <a:pt x="6522" y="13246"/>
                    <a:pt x="6242" y="13262"/>
                    <a:pt x="5965" y="13279"/>
                  </a:cubicBezTo>
                  <a:lnTo>
                    <a:pt x="5937" y="12888"/>
                  </a:lnTo>
                  <a:cubicBezTo>
                    <a:pt x="5935" y="12827"/>
                    <a:pt x="5890" y="12775"/>
                    <a:pt x="5826" y="12775"/>
                  </a:cubicBezTo>
                  <a:cubicBezTo>
                    <a:pt x="5768" y="12775"/>
                    <a:pt x="5710" y="12825"/>
                    <a:pt x="5713" y="12888"/>
                  </a:cubicBezTo>
                  <a:cubicBezTo>
                    <a:pt x="5723" y="13021"/>
                    <a:pt x="5732" y="13157"/>
                    <a:pt x="5740" y="13291"/>
                  </a:cubicBezTo>
                  <a:cubicBezTo>
                    <a:pt x="5223" y="13320"/>
                    <a:pt x="4704" y="13353"/>
                    <a:pt x="4186" y="13385"/>
                  </a:cubicBezTo>
                  <a:cubicBezTo>
                    <a:pt x="4182" y="13323"/>
                    <a:pt x="4179" y="13259"/>
                    <a:pt x="4179" y="13195"/>
                  </a:cubicBezTo>
                  <a:cubicBezTo>
                    <a:pt x="4178" y="13123"/>
                    <a:pt x="4121" y="13087"/>
                    <a:pt x="4066" y="13087"/>
                  </a:cubicBezTo>
                  <a:cubicBezTo>
                    <a:pt x="4010" y="13087"/>
                    <a:pt x="3955" y="13123"/>
                    <a:pt x="3956" y="13195"/>
                  </a:cubicBezTo>
                  <a:cubicBezTo>
                    <a:pt x="3956" y="13262"/>
                    <a:pt x="3962" y="13331"/>
                    <a:pt x="3964" y="13398"/>
                  </a:cubicBezTo>
                  <a:cubicBezTo>
                    <a:pt x="3535" y="13426"/>
                    <a:pt x="3108" y="13455"/>
                    <a:pt x="2679" y="13485"/>
                  </a:cubicBezTo>
                  <a:cubicBezTo>
                    <a:pt x="2671" y="13325"/>
                    <a:pt x="2673" y="13165"/>
                    <a:pt x="2683" y="13005"/>
                  </a:cubicBezTo>
                  <a:cubicBezTo>
                    <a:pt x="2689" y="12946"/>
                    <a:pt x="2629" y="12892"/>
                    <a:pt x="2571" y="12892"/>
                  </a:cubicBezTo>
                  <a:cubicBezTo>
                    <a:pt x="2507" y="12892"/>
                    <a:pt x="2464" y="12943"/>
                    <a:pt x="2458" y="13005"/>
                  </a:cubicBezTo>
                  <a:cubicBezTo>
                    <a:pt x="2447" y="13170"/>
                    <a:pt x="2447" y="13337"/>
                    <a:pt x="2454" y="13501"/>
                  </a:cubicBezTo>
                  <a:cubicBezTo>
                    <a:pt x="1683" y="13556"/>
                    <a:pt x="914" y="13613"/>
                    <a:pt x="144" y="13673"/>
                  </a:cubicBezTo>
                  <a:cubicBezTo>
                    <a:pt x="5" y="13685"/>
                    <a:pt x="1" y="13897"/>
                    <a:pt x="133" y="13897"/>
                  </a:cubicBezTo>
                  <a:cubicBezTo>
                    <a:pt x="136" y="13897"/>
                    <a:pt x="140" y="13897"/>
                    <a:pt x="144" y="13897"/>
                  </a:cubicBezTo>
                  <a:cubicBezTo>
                    <a:pt x="920" y="13834"/>
                    <a:pt x="1696" y="13779"/>
                    <a:pt x="2471" y="13723"/>
                  </a:cubicBezTo>
                  <a:cubicBezTo>
                    <a:pt x="2484" y="13847"/>
                    <a:pt x="2502" y="13975"/>
                    <a:pt x="2528" y="14098"/>
                  </a:cubicBezTo>
                  <a:cubicBezTo>
                    <a:pt x="2539" y="14148"/>
                    <a:pt x="2588" y="14178"/>
                    <a:pt x="2637" y="14178"/>
                  </a:cubicBezTo>
                  <a:cubicBezTo>
                    <a:pt x="2647" y="14178"/>
                    <a:pt x="2656" y="14177"/>
                    <a:pt x="2665" y="14175"/>
                  </a:cubicBezTo>
                  <a:cubicBezTo>
                    <a:pt x="2726" y="14159"/>
                    <a:pt x="2755" y="14098"/>
                    <a:pt x="2744" y="14037"/>
                  </a:cubicBezTo>
                  <a:cubicBezTo>
                    <a:pt x="2722" y="13927"/>
                    <a:pt x="2708" y="13817"/>
                    <a:pt x="2694" y="13707"/>
                  </a:cubicBezTo>
                  <a:cubicBezTo>
                    <a:pt x="3124" y="13678"/>
                    <a:pt x="3553" y="13649"/>
                    <a:pt x="3980" y="13620"/>
                  </a:cubicBezTo>
                  <a:cubicBezTo>
                    <a:pt x="4006" y="13844"/>
                    <a:pt x="4046" y="14066"/>
                    <a:pt x="4108" y="14284"/>
                  </a:cubicBezTo>
                  <a:cubicBezTo>
                    <a:pt x="4123" y="14339"/>
                    <a:pt x="4166" y="14362"/>
                    <a:pt x="4211" y="14362"/>
                  </a:cubicBezTo>
                  <a:cubicBezTo>
                    <a:pt x="4277" y="14362"/>
                    <a:pt x="4347" y="14308"/>
                    <a:pt x="4324" y="14224"/>
                  </a:cubicBezTo>
                  <a:cubicBezTo>
                    <a:pt x="4267" y="14021"/>
                    <a:pt x="4230" y="13813"/>
                    <a:pt x="4205" y="13605"/>
                  </a:cubicBezTo>
                  <a:cubicBezTo>
                    <a:pt x="4723" y="13572"/>
                    <a:pt x="5239" y="13540"/>
                    <a:pt x="5756" y="13511"/>
                  </a:cubicBezTo>
                  <a:cubicBezTo>
                    <a:pt x="5768" y="13657"/>
                    <a:pt x="5777" y="13802"/>
                    <a:pt x="5788" y="13949"/>
                  </a:cubicBezTo>
                  <a:cubicBezTo>
                    <a:pt x="5791" y="14008"/>
                    <a:pt x="5836" y="14062"/>
                    <a:pt x="5900" y="14062"/>
                  </a:cubicBezTo>
                  <a:cubicBezTo>
                    <a:pt x="5958" y="14062"/>
                    <a:pt x="6016" y="14011"/>
                    <a:pt x="6013" y="13949"/>
                  </a:cubicBezTo>
                  <a:cubicBezTo>
                    <a:pt x="6001" y="13798"/>
                    <a:pt x="5993" y="13649"/>
                    <a:pt x="5981" y="13498"/>
                  </a:cubicBezTo>
                  <a:cubicBezTo>
                    <a:pt x="6481" y="13469"/>
                    <a:pt x="6984" y="13441"/>
                    <a:pt x="7484" y="13417"/>
                  </a:cubicBezTo>
                  <a:cubicBezTo>
                    <a:pt x="7518" y="13649"/>
                    <a:pt x="7561" y="13876"/>
                    <a:pt x="7615" y="14105"/>
                  </a:cubicBezTo>
                  <a:cubicBezTo>
                    <a:pt x="7628" y="14161"/>
                    <a:pt x="7669" y="14185"/>
                    <a:pt x="7713" y="14185"/>
                  </a:cubicBezTo>
                  <a:cubicBezTo>
                    <a:pt x="7779" y="14185"/>
                    <a:pt x="7849" y="14130"/>
                    <a:pt x="7829" y="14045"/>
                  </a:cubicBezTo>
                  <a:cubicBezTo>
                    <a:pt x="7782" y="13833"/>
                    <a:pt x="7741" y="13620"/>
                    <a:pt x="7709" y="13404"/>
                  </a:cubicBezTo>
                  <a:cubicBezTo>
                    <a:pt x="8277" y="13375"/>
                    <a:pt x="8849" y="13349"/>
                    <a:pt x="9420" y="13324"/>
                  </a:cubicBezTo>
                  <a:lnTo>
                    <a:pt x="9420" y="13324"/>
                  </a:lnTo>
                  <a:cubicBezTo>
                    <a:pt x="9420" y="13617"/>
                    <a:pt x="9417" y="13911"/>
                    <a:pt x="9417" y="14205"/>
                  </a:cubicBezTo>
                  <a:cubicBezTo>
                    <a:pt x="9417" y="14277"/>
                    <a:pt x="9473" y="14313"/>
                    <a:pt x="9528" y="14313"/>
                  </a:cubicBezTo>
                  <a:cubicBezTo>
                    <a:pt x="9584" y="14313"/>
                    <a:pt x="9640" y="14277"/>
                    <a:pt x="9640" y="14205"/>
                  </a:cubicBezTo>
                  <a:cubicBezTo>
                    <a:pt x="9640" y="13908"/>
                    <a:pt x="9642" y="13611"/>
                    <a:pt x="9642" y="13314"/>
                  </a:cubicBezTo>
                  <a:cubicBezTo>
                    <a:pt x="10203" y="13291"/>
                    <a:pt x="10764" y="13269"/>
                    <a:pt x="11323" y="13250"/>
                  </a:cubicBezTo>
                  <a:cubicBezTo>
                    <a:pt x="11371" y="13524"/>
                    <a:pt x="11399" y="13804"/>
                    <a:pt x="11400" y="14085"/>
                  </a:cubicBezTo>
                  <a:cubicBezTo>
                    <a:pt x="11400" y="14157"/>
                    <a:pt x="11456" y="14193"/>
                    <a:pt x="11512" y="14193"/>
                  </a:cubicBezTo>
                  <a:cubicBezTo>
                    <a:pt x="11567" y="14193"/>
                    <a:pt x="11623" y="14157"/>
                    <a:pt x="11623" y="14085"/>
                  </a:cubicBezTo>
                  <a:cubicBezTo>
                    <a:pt x="11623" y="13802"/>
                    <a:pt x="11596" y="13520"/>
                    <a:pt x="11551" y="13240"/>
                  </a:cubicBezTo>
                  <a:lnTo>
                    <a:pt x="11980" y="13224"/>
                  </a:lnTo>
                  <a:cubicBezTo>
                    <a:pt x="12277" y="13215"/>
                    <a:pt x="12576" y="13208"/>
                    <a:pt x="12873" y="13198"/>
                  </a:cubicBezTo>
                  <a:cubicBezTo>
                    <a:pt x="12873" y="13325"/>
                    <a:pt x="12874" y="13455"/>
                    <a:pt x="12874" y="13581"/>
                  </a:cubicBezTo>
                  <a:cubicBezTo>
                    <a:pt x="12866" y="13615"/>
                    <a:pt x="12857" y="13650"/>
                    <a:pt x="12850" y="13686"/>
                  </a:cubicBezTo>
                  <a:cubicBezTo>
                    <a:pt x="12711" y="14245"/>
                    <a:pt x="12569" y="14803"/>
                    <a:pt x="12428" y="15361"/>
                  </a:cubicBezTo>
                  <a:cubicBezTo>
                    <a:pt x="12364" y="15388"/>
                    <a:pt x="12350" y="15473"/>
                    <a:pt x="12386" y="15528"/>
                  </a:cubicBezTo>
                  <a:cubicBezTo>
                    <a:pt x="12341" y="15702"/>
                    <a:pt x="12297" y="15876"/>
                    <a:pt x="12251" y="16047"/>
                  </a:cubicBezTo>
                  <a:cubicBezTo>
                    <a:pt x="12147" y="16453"/>
                    <a:pt x="12063" y="16967"/>
                    <a:pt x="11762" y="17282"/>
                  </a:cubicBezTo>
                  <a:cubicBezTo>
                    <a:pt x="11751" y="17292"/>
                    <a:pt x="11739" y="17301"/>
                    <a:pt x="11728" y="17312"/>
                  </a:cubicBezTo>
                  <a:cubicBezTo>
                    <a:pt x="11691" y="17241"/>
                    <a:pt x="11633" y="17185"/>
                    <a:pt x="11554" y="17163"/>
                  </a:cubicBezTo>
                  <a:cubicBezTo>
                    <a:pt x="11531" y="17157"/>
                    <a:pt x="11507" y="17154"/>
                    <a:pt x="11483" y="17154"/>
                  </a:cubicBezTo>
                  <a:cubicBezTo>
                    <a:pt x="11446" y="17154"/>
                    <a:pt x="11410" y="17161"/>
                    <a:pt x="11377" y="17173"/>
                  </a:cubicBezTo>
                  <a:cubicBezTo>
                    <a:pt x="11365" y="17170"/>
                    <a:pt x="11355" y="17167"/>
                    <a:pt x="11342" y="17167"/>
                  </a:cubicBezTo>
                  <a:cubicBezTo>
                    <a:pt x="11340" y="17167"/>
                    <a:pt x="11338" y="17167"/>
                    <a:pt x="11336" y="17167"/>
                  </a:cubicBezTo>
                  <a:cubicBezTo>
                    <a:pt x="11282" y="17167"/>
                    <a:pt x="11235" y="17219"/>
                    <a:pt x="11232" y="17270"/>
                  </a:cubicBezTo>
                  <a:cubicBezTo>
                    <a:pt x="11220" y="17282"/>
                    <a:pt x="11212" y="17293"/>
                    <a:pt x="11204" y="17306"/>
                  </a:cubicBezTo>
                  <a:cubicBezTo>
                    <a:pt x="11197" y="17299"/>
                    <a:pt x="11188" y="17296"/>
                    <a:pt x="11181" y="17289"/>
                  </a:cubicBezTo>
                  <a:cubicBezTo>
                    <a:pt x="10942" y="17066"/>
                    <a:pt x="10923" y="16698"/>
                    <a:pt x="10842" y="16400"/>
                  </a:cubicBezTo>
                  <a:cubicBezTo>
                    <a:pt x="10706" y="15906"/>
                    <a:pt x="10326" y="15531"/>
                    <a:pt x="9800" y="15499"/>
                  </a:cubicBezTo>
                  <a:cubicBezTo>
                    <a:pt x="9795" y="15498"/>
                    <a:pt x="9791" y="15498"/>
                    <a:pt x="9786" y="15498"/>
                  </a:cubicBezTo>
                  <a:cubicBezTo>
                    <a:pt x="9773" y="15498"/>
                    <a:pt x="9760" y="15500"/>
                    <a:pt x="9747" y="15500"/>
                  </a:cubicBezTo>
                  <a:cubicBezTo>
                    <a:pt x="9718" y="15426"/>
                    <a:pt x="9662" y="15361"/>
                    <a:pt x="9594" y="15319"/>
                  </a:cubicBezTo>
                  <a:cubicBezTo>
                    <a:pt x="9541" y="15288"/>
                    <a:pt x="9478" y="15269"/>
                    <a:pt x="9415" y="15269"/>
                  </a:cubicBezTo>
                  <a:cubicBezTo>
                    <a:pt x="9361" y="15269"/>
                    <a:pt x="9308" y="15283"/>
                    <a:pt x="9262" y="15313"/>
                  </a:cubicBezTo>
                  <a:cubicBezTo>
                    <a:pt x="9176" y="15370"/>
                    <a:pt x="9130" y="15467"/>
                    <a:pt x="9134" y="15568"/>
                  </a:cubicBezTo>
                  <a:cubicBezTo>
                    <a:pt x="9125" y="15596"/>
                    <a:pt x="9123" y="15626"/>
                    <a:pt x="9124" y="15655"/>
                  </a:cubicBezTo>
                  <a:cubicBezTo>
                    <a:pt x="9124" y="15661"/>
                    <a:pt x="9127" y="15667"/>
                    <a:pt x="9127" y="15673"/>
                  </a:cubicBezTo>
                  <a:cubicBezTo>
                    <a:pt x="8934" y="15796"/>
                    <a:pt x="8775" y="15978"/>
                    <a:pt x="8676" y="16197"/>
                  </a:cubicBezTo>
                  <a:cubicBezTo>
                    <a:pt x="8544" y="16493"/>
                    <a:pt x="8506" y="16818"/>
                    <a:pt x="8486" y="17138"/>
                  </a:cubicBezTo>
                  <a:cubicBezTo>
                    <a:pt x="8463" y="17525"/>
                    <a:pt x="8448" y="17915"/>
                    <a:pt x="8431" y="18305"/>
                  </a:cubicBezTo>
                  <a:cubicBezTo>
                    <a:pt x="8414" y="18705"/>
                    <a:pt x="8395" y="19105"/>
                    <a:pt x="8376" y="19507"/>
                  </a:cubicBezTo>
                  <a:cubicBezTo>
                    <a:pt x="8357" y="19885"/>
                    <a:pt x="8348" y="20270"/>
                    <a:pt x="8254" y="20639"/>
                  </a:cubicBezTo>
                  <a:cubicBezTo>
                    <a:pt x="8234" y="20719"/>
                    <a:pt x="8211" y="20794"/>
                    <a:pt x="8180" y="20865"/>
                  </a:cubicBezTo>
                  <a:cubicBezTo>
                    <a:pt x="8116" y="20768"/>
                    <a:pt x="8008" y="20706"/>
                    <a:pt x="7887" y="20697"/>
                  </a:cubicBezTo>
                  <a:cubicBezTo>
                    <a:pt x="7879" y="20697"/>
                    <a:pt x="7871" y="20696"/>
                    <a:pt x="7863" y="20696"/>
                  </a:cubicBezTo>
                  <a:cubicBezTo>
                    <a:pt x="7726" y="20696"/>
                    <a:pt x="7598" y="20787"/>
                    <a:pt x="7535" y="20907"/>
                  </a:cubicBezTo>
                  <a:cubicBezTo>
                    <a:pt x="7489" y="20993"/>
                    <a:pt x="7477" y="21087"/>
                    <a:pt x="7492" y="21179"/>
                  </a:cubicBezTo>
                  <a:cubicBezTo>
                    <a:pt x="7303" y="21055"/>
                    <a:pt x="7199" y="20793"/>
                    <a:pt x="7129" y="20596"/>
                  </a:cubicBezTo>
                  <a:cubicBezTo>
                    <a:pt x="7010" y="20261"/>
                    <a:pt x="6942" y="19907"/>
                    <a:pt x="6887" y="19558"/>
                  </a:cubicBezTo>
                  <a:cubicBezTo>
                    <a:pt x="6797" y="18963"/>
                    <a:pt x="6777" y="18363"/>
                    <a:pt x="6710" y="17767"/>
                  </a:cubicBezTo>
                  <a:cubicBezTo>
                    <a:pt x="6665" y="17377"/>
                    <a:pt x="6501" y="16934"/>
                    <a:pt x="6096" y="16827"/>
                  </a:cubicBezTo>
                  <a:cubicBezTo>
                    <a:pt x="6085" y="16812"/>
                    <a:pt x="6072" y="16798"/>
                    <a:pt x="6059" y="16785"/>
                  </a:cubicBezTo>
                  <a:cubicBezTo>
                    <a:pt x="6027" y="16733"/>
                    <a:pt x="5984" y="16683"/>
                    <a:pt x="5922" y="16683"/>
                  </a:cubicBezTo>
                  <a:cubicBezTo>
                    <a:pt x="5916" y="16683"/>
                    <a:pt x="5910" y="16684"/>
                    <a:pt x="5904" y="16684"/>
                  </a:cubicBezTo>
                  <a:cubicBezTo>
                    <a:pt x="5860" y="16669"/>
                    <a:pt x="5812" y="16660"/>
                    <a:pt x="5764" y="16660"/>
                  </a:cubicBezTo>
                  <a:cubicBezTo>
                    <a:pt x="5742" y="16660"/>
                    <a:pt x="5719" y="16661"/>
                    <a:pt x="5697" y="16666"/>
                  </a:cubicBezTo>
                  <a:cubicBezTo>
                    <a:pt x="5652" y="16673"/>
                    <a:pt x="5600" y="16690"/>
                    <a:pt x="5571" y="16727"/>
                  </a:cubicBezTo>
                  <a:cubicBezTo>
                    <a:pt x="5545" y="16760"/>
                    <a:pt x="5529" y="16798"/>
                    <a:pt x="5513" y="16835"/>
                  </a:cubicBezTo>
                  <a:cubicBezTo>
                    <a:pt x="5505" y="16854"/>
                    <a:pt x="5501" y="16871"/>
                    <a:pt x="5495" y="16892"/>
                  </a:cubicBezTo>
                  <a:cubicBezTo>
                    <a:pt x="5491" y="16898"/>
                    <a:pt x="5487" y="16905"/>
                    <a:pt x="5484" y="16909"/>
                  </a:cubicBezTo>
                  <a:cubicBezTo>
                    <a:pt x="5155" y="17103"/>
                    <a:pt x="4962" y="17521"/>
                    <a:pt x="4892" y="17901"/>
                  </a:cubicBezTo>
                  <a:cubicBezTo>
                    <a:pt x="4763" y="18617"/>
                    <a:pt x="4865" y="19364"/>
                    <a:pt x="4853" y="20087"/>
                  </a:cubicBezTo>
                  <a:cubicBezTo>
                    <a:pt x="4839" y="20886"/>
                    <a:pt x="4834" y="21689"/>
                    <a:pt x="4807" y="22488"/>
                  </a:cubicBezTo>
                  <a:cubicBezTo>
                    <a:pt x="4799" y="22705"/>
                    <a:pt x="4781" y="22933"/>
                    <a:pt x="4711" y="23142"/>
                  </a:cubicBezTo>
                  <a:cubicBezTo>
                    <a:pt x="4697" y="23133"/>
                    <a:pt x="4682" y="23126"/>
                    <a:pt x="4666" y="23118"/>
                  </a:cubicBezTo>
                  <a:cubicBezTo>
                    <a:pt x="4637" y="23099"/>
                    <a:pt x="4604" y="23088"/>
                    <a:pt x="4570" y="23081"/>
                  </a:cubicBezTo>
                  <a:cubicBezTo>
                    <a:pt x="4541" y="23074"/>
                    <a:pt x="4511" y="23070"/>
                    <a:pt x="4481" y="23070"/>
                  </a:cubicBezTo>
                  <a:cubicBezTo>
                    <a:pt x="4433" y="23070"/>
                    <a:pt x="4386" y="23079"/>
                    <a:pt x="4343" y="23097"/>
                  </a:cubicBezTo>
                  <a:cubicBezTo>
                    <a:pt x="4263" y="23128"/>
                    <a:pt x="4198" y="23178"/>
                    <a:pt x="4151" y="23250"/>
                  </a:cubicBezTo>
                  <a:cubicBezTo>
                    <a:pt x="4111" y="23314"/>
                    <a:pt x="4092" y="23392"/>
                    <a:pt x="4092" y="23468"/>
                  </a:cubicBezTo>
                  <a:cubicBezTo>
                    <a:pt x="4092" y="23569"/>
                    <a:pt x="4131" y="23662"/>
                    <a:pt x="4195" y="23736"/>
                  </a:cubicBezTo>
                  <a:cubicBezTo>
                    <a:pt x="4124" y="23761"/>
                    <a:pt x="4049" y="23773"/>
                    <a:pt x="3973" y="23773"/>
                  </a:cubicBezTo>
                  <a:cubicBezTo>
                    <a:pt x="3848" y="23773"/>
                    <a:pt x="3719" y="23740"/>
                    <a:pt x="3595" y="23675"/>
                  </a:cubicBezTo>
                  <a:cubicBezTo>
                    <a:pt x="3276" y="23505"/>
                    <a:pt x="3087" y="23178"/>
                    <a:pt x="2948" y="22857"/>
                  </a:cubicBezTo>
                  <a:cubicBezTo>
                    <a:pt x="2792" y="22501"/>
                    <a:pt x="2667" y="22128"/>
                    <a:pt x="2557" y="21756"/>
                  </a:cubicBezTo>
                  <a:cubicBezTo>
                    <a:pt x="2378" y="21154"/>
                    <a:pt x="2255" y="20539"/>
                    <a:pt x="2181" y="19916"/>
                  </a:cubicBezTo>
                  <a:lnTo>
                    <a:pt x="2181" y="19916"/>
                  </a:lnTo>
                  <a:cubicBezTo>
                    <a:pt x="2218" y="19927"/>
                    <a:pt x="2255" y="19935"/>
                    <a:pt x="2291" y="19935"/>
                  </a:cubicBezTo>
                  <a:cubicBezTo>
                    <a:pt x="2419" y="19932"/>
                    <a:pt x="2541" y="19862"/>
                    <a:pt x="2594" y="19746"/>
                  </a:cubicBezTo>
                  <a:cubicBezTo>
                    <a:pt x="2636" y="19659"/>
                    <a:pt x="2647" y="19561"/>
                    <a:pt x="2628" y="19468"/>
                  </a:cubicBezTo>
                  <a:cubicBezTo>
                    <a:pt x="2629" y="19345"/>
                    <a:pt x="2580" y="19221"/>
                    <a:pt x="2484" y="19140"/>
                  </a:cubicBezTo>
                  <a:cubicBezTo>
                    <a:pt x="2417" y="19083"/>
                    <a:pt x="2337" y="19054"/>
                    <a:pt x="2254" y="19054"/>
                  </a:cubicBezTo>
                  <a:cubicBezTo>
                    <a:pt x="2204" y="19054"/>
                    <a:pt x="2153" y="19065"/>
                    <a:pt x="2103" y="19087"/>
                  </a:cubicBezTo>
                  <a:cubicBezTo>
                    <a:pt x="2044" y="19113"/>
                    <a:pt x="1993" y="19159"/>
                    <a:pt x="1954" y="19211"/>
                  </a:cubicBezTo>
                  <a:cubicBezTo>
                    <a:pt x="1928" y="19227"/>
                    <a:pt x="1904" y="19243"/>
                    <a:pt x="1883" y="19264"/>
                  </a:cubicBezTo>
                  <a:cubicBezTo>
                    <a:pt x="1772" y="19366"/>
                    <a:pt x="1725" y="19529"/>
                    <a:pt x="1797" y="19668"/>
                  </a:cubicBezTo>
                  <a:cubicBezTo>
                    <a:pt x="1832" y="19733"/>
                    <a:pt x="1886" y="19783"/>
                    <a:pt x="1949" y="19819"/>
                  </a:cubicBezTo>
                  <a:cubicBezTo>
                    <a:pt x="2023" y="20493"/>
                    <a:pt x="2151" y="21161"/>
                    <a:pt x="2342" y="21812"/>
                  </a:cubicBezTo>
                  <a:cubicBezTo>
                    <a:pt x="2448" y="22169"/>
                    <a:pt x="2571" y="22522"/>
                    <a:pt x="2715" y="22866"/>
                  </a:cubicBezTo>
                  <a:cubicBezTo>
                    <a:pt x="2838" y="23163"/>
                    <a:pt x="2990" y="23465"/>
                    <a:pt x="3232" y="23684"/>
                  </a:cubicBezTo>
                  <a:cubicBezTo>
                    <a:pt x="3448" y="23880"/>
                    <a:pt x="3713" y="23985"/>
                    <a:pt x="3971" y="23985"/>
                  </a:cubicBezTo>
                  <a:cubicBezTo>
                    <a:pt x="4132" y="23985"/>
                    <a:pt x="4290" y="23945"/>
                    <a:pt x="4433" y="23861"/>
                  </a:cubicBezTo>
                  <a:cubicBezTo>
                    <a:pt x="4453" y="23863"/>
                    <a:pt x="4473" y="23865"/>
                    <a:pt x="4493" y="23865"/>
                  </a:cubicBezTo>
                  <a:cubicBezTo>
                    <a:pt x="4593" y="23865"/>
                    <a:pt x="4694" y="23830"/>
                    <a:pt x="4770" y="23762"/>
                  </a:cubicBezTo>
                  <a:cubicBezTo>
                    <a:pt x="4882" y="23665"/>
                    <a:pt x="4914" y="23505"/>
                    <a:pt x="4878" y="23368"/>
                  </a:cubicBezTo>
                  <a:cubicBezTo>
                    <a:pt x="4876" y="23360"/>
                    <a:pt x="4872" y="23353"/>
                    <a:pt x="4870" y="23346"/>
                  </a:cubicBezTo>
                  <a:cubicBezTo>
                    <a:pt x="5110" y="22817"/>
                    <a:pt x="5037" y="22140"/>
                    <a:pt x="5049" y="21585"/>
                  </a:cubicBezTo>
                  <a:cubicBezTo>
                    <a:pt x="5063" y="20790"/>
                    <a:pt x="5100" y="19990"/>
                    <a:pt x="5072" y="19195"/>
                  </a:cubicBezTo>
                  <a:cubicBezTo>
                    <a:pt x="5059" y="18805"/>
                    <a:pt x="5039" y="18408"/>
                    <a:pt x="5100" y="18021"/>
                  </a:cubicBezTo>
                  <a:cubicBezTo>
                    <a:pt x="5144" y="17727"/>
                    <a:pt x="5234" y="17401"/>
                    <a:pt x="5462" y="17196"/>
                  </a:cubicBezTo>
                  <a:cubicBezTo>
                    <a:pt x="5465" y="17202"/>
                    <a:pt x="5466" y="17209"/>
                    <a:pt x="5471" y="17214"/>
                  </a:cubicBezTo>
                  <a:cubicBezTo>
                    <a:pt x="5535" y="17319"/>
                    <a:pt x="5657" y="17376"/>
                    <a:pt x="5777" y="17376"/>
                  </a:cubicBezTo>
                  <a:cubicBezTo>
                    <a:pt x="5806" y="17376"/>
                    <a:pt x="5835" y="17373"/>
                    <a:pt x="5864" y="17366"/>
                  </a:cubicBezTo>
                  <a:cubicBezTo>
                    <a:pt x="5914" y="17354"/>
                    <a:pt x="5958" y="17330"/>
                    <a:pt x="5994" y="17298"/>
                  </a:cubicBezTo>
                  <a:cubicBezTo>
                    <a:pt x="6016" y="17283"/>
                    <a:pt x="6038" y="17269"/>
                    <a:pt x="6056" y="17250"/>
                  </a:cubicBezTo>
                  <a:cubicBezTo>
                    <a:pt x="6101" y="17206"/>
                    <a:pt x="6132" y="17153"/>
                    <a:pt x="6146" y="17096"/>
                  </a:cubicBezTo>
                  <a:cubicBezTo>
                    <a:pt x="6269" y="17174"/>
                    <a:pt x="6365" y="17304"/>
                    <a:pt x="6419" y="17467"/>
                  </a:cubicBezTo>
                  <a:cubicBezTo>
                    <a:pt x="6462" y="17604"/>
                    <a:pt x="6481" y="17714"/>
                    <a:pt x="6493" y="17836"/>
                  </a:cubicBezTo>
                  <a:cubicBezTo>
                    <a:pt x="6517" y="18111"/>
                    <a:pt x="6535" y="18388"/>
                    <a:pt x="6559" y="18663"/>
                  </a:cubicBezTo>
                  <a:cubicBezTo>
                    <a:pt x="6610" y="19225"/>
                    <a:pt x="6789" y="21473"/>
                    <a:pt x="7674" y="21473"/>
                  </a:cubicBezTo>
                  <a:cubicBezTo>
                    <a:pt x="7678" y="21473"/>
                    <a:pt x="7681" y="21473"/>
                    <a:pt x="7684" y="21473"/>
                  </a:cubicBezTo>
                  <a:cubicBezTo>
                    <a:pt x="7752" y="21517"/>
                    <a:pt x="7830" y="21544"/>
                    <a:pt x="7913" y="21544"/>
                  </a:cubicBezTo>
                  <a:cubicBezTo>
                    <a:pt x="7915" y="21544"/>
                    <a:pt x="7917" y="21544"/>
                    <a:pt x="7919" y="21544"/>
                  </a:cubicBezTo>
                  <a:cubicBezTo>
                    <a:pt x="8064" y="21538"/>
                    <a:pt x="8198" y="21447"/>
                    <a:pt x="8261" y="21319"/>
                  </a:cubicBezTo>
                  <a:cubicBezTo>
                    <a:pt x="8292" y="21255"/>
                    <a:pt x="8305" y="21189"/>
                    <a:pt x="8301" y="21124"/>
                  </a:cubicBezTo>
                  <a:cubicBezTo>
                    <a:pt x="8421" y="20942"/>
                    <a:pt x="8472" y="20706"/>
                    <a:pt x="8509" y="20502"/>
                  </a:cubicBezTo>
                  <a:cubicBezTo>
                    <a:pt x="8576" y="20138"/>
                    <a:pt x="8586" y="19764"/>
                    <a:pt x="8602" y="19394"/>
                  </a:cubicBezTo>
                  <a:cubicBezTo>
                    <a:pt x="8638" y="18611"/>
                    <a:pt x="8653" y="17823"/>
                    <a:pt x="8714" y="17040"/>
                  </a:cubicBezTo>
                  <a:cubicBezTo>
                    <a:pt x="8748" y="16595"/>
                    <a:pt x="8886" y="16096"/>
                    <a:pt x="9241" y="15858"/>
                  </a:cubicBezTo>
                  <a:cubicBezTo>
                    <a:pt x="9267" y="15877"/>
                    <a:pt x="9294" y="15891"/>
                    <a:pt x="9327" y="15900"/>
                  </a:cubicBezTo>
                  <a:cubicBezTo>
                    <a:pt x="9346" y="15906"/>
                    <a:pt x="9365" y="15907"/>
                    <a:pt x="9383" y="15912"/>
                  </a:cubicBezTo>
                  <a:cubicBezTo>
                    <a:pt x="9394" y="15916"/>
                    <a:pt x="9405" y="15922"/>
                    <a:pt x="9418" y="15926"/>
                  </a:cubicBezTo>
                  <a:cubicBezTo>
                    <a:pt x="9441" y="15932"/>
                    <a:pt x="9468" y="15937"/>
                    <a:pt x="9494" y="15937"/>
                  </a:cubicBezTo>
                  <a:cubicBezTo>
                    <a:pt x="9511" y="15937"/>
                    <a:pt x="9528" y="15935"/>
                    <a:pt x="9543" y="15931"/>
                  </a:cubicBezTo>
                  <a:cubicBezTo>
                    <a:pt x="9581" y="15920"/>
                    <a:pt x="9610" y="15886"/>
                    <a:pt x="9633" y="15851"/>
                  </a:cubicBezTo>
                  <a:cubicBezTo>
                    <a:pt x="9684" y="15819"/>
                    <a:pt x="9721" y="15771"/>
                    <a:pt x="9746" y="15718"/>
                  </a:cubicBezTo>
                  <a:cubicBezTo>
                    <a:pt x="9991" y="15720"/>
                    <a:pt x="10224" y="15822"/>
                    <a:pt x="10391" y="16003"/>
                  </a:cubicBezTo>
                  <a:cubicBezTo>
                    <a:pt x="10632" y="16264"/>
                    <a:pt x="10645" y="16619"/>
                    <a:pt x="10742" y="16944"/>
                  </a:cubicBezTo>
                  <a:cubicBezTo>
                    <a:pt x="10811" y="17174"/>
                    <a:pt x="10971" y="17424"/>
                    <a:pt x="11178" y="17554"/>
                  </a:cubicBezTo>
                  <a:cubicBezTo>
                    <a:pt x="11193" y="17591"/>
                    <a:pt x="11213" y="17627"/>
                    <a:pt x="11242" y="17656"/>
                  </a:cubicBezTo>
                  <a:cubicBezTo>
                    <a:pt x="11301" y="17718"/>
                    <a:pt x="11388" y="17756"/>
                    <a:pt x="11474" y="17757"/>
                  </a:cubicBezTo>
                  <a:cubicBezTo>
                    <a:pt x="11483" y="17757"/>
                    <a:pt x="11490" y="17756"/>
                    <a:pt x="11500" y="17754"/>
                  </a:cubicBezTo>
                  <a:cubicBezTo>
                    <a:pt x="11513" y="17754"/>
                    <a:pt x="11525" y="17753"/>
                    <a:pt x="11538" y="17749"/>
                  </a:cubicBezTo>
                  <a:cubicBezTo>
                    <a:pt x="11539" y="17749"/>
                    <a:pt x="11544" y="17749"/>
                    <a:pt x="11545" y="17747"/>
                  </a:cubicBezTo>
                  <a:lnTo>
                    <a:pt x="11551" y="17747"/>
                  </a:lnTo>
                  <a:cubicBezTo>
                    <a:pt x="11616" y="17731"/>
                    <a:pt x="11668" y="17689"/>
                    <a:pt x="11704" y="17634"/>
                  </a:cubicBezTo>
                  <a:cubicBezTo>
                    <a:pt x="11706" y="17633"/>
                    <a:pt x="11707" y="17631"/>
                    <a:pt x="11707" y="17630"/>
                  </a:cubicBezTo>
                  <a:cubicBezTo>
                    <a:pt x="11720" y="17611"/>
                    <a:pt x="11731" y="17593"/>
                    <a:pt x="11736" y="17573"/>
                  </a:cubicBezTo>
                  <a:cubicBezTo>
                    <a:pt x="12087" y="17386"/>
                    <a:pt x="12237" y="16924"/>
                    <a:pt x="12338" y="16568"/>
                  </a:cubicBezTo>
                  <a:cubicBezTo>
                    <a:pt x="12435" y="16238"/>
                    <a:pt x="12525" y="15902"/>
                    <a:pt x="12613" y="15568"/>
                  </a:cubicBezTo>
                  <a:lnTo>
                    <a:pt x="12886" y="15568"/>
                  </a:lnTo>
                  <a:cubicBezTo>
                    <a:pt x="12892" y="16100"/>
                    <a:pt x="12899" y="16632"/>
                    <a:pt x="12906" y="17163"/>
                  </a:cubicBezTo>
                  <a:lnTo>
                    <a:pt x="12592" y="17163"/>
                  </a:lnTo>
                  <a:cubicBezTo>
                    <a:pt x="12450" y="17163"/>
                    <a:pt x="12450" y="17386"/>
                    <a:pt x="12592" y="17386"/>
                  </a:cubicBezTo>
                  <a:lnTo>
                    <a:pt x="12909" y="17386"/>
                  </a:lnTo>
                  <a:cubicBezTo>
                    <a:pt x="12918" y="18028"/>
                    <a:pt x="12928" y="18671"/>
                    <a:pt x="12940" y="19313"/>
                  </a:cubicBezTo>
                  <a:cubicBezTo>
                    <a:pt x="12854" y="19311"/>
                    <a:pt x="12769" y="19304"/>
                    <a:pt x="12683" y="19290"/>
                  </a:cubicBezTo>
                  <a:cubicBezTo>
                    <a:pt x="12675" y="19288"/>
                    <a:pt x="12666" y="19287"/>
                    <a:pt x="12658" y="19287"/>
                  </a:cubicBezTo>
                  <a:cubicBezTo>
                    <a:pt x="12608" y="19287"/>
                    <a:pt x="12562" y="19314"/>
                    <a:pt x="12545" y="19366"/>
                  </a:cubicBezTo>
                  <a:cubicBezTo>
                    <a:pt x="12531" y="19420"/>
                    <a:pt x="12564" y="19494"/>
                    <a:pt x="12624" y="19504"/>
                  </a:cubicBezTo>
                  <a:cubicBezTo>
                    <a:pt x="12731" y="19523"/>
                    <a:pt x="12837" y="19532"/>
                    <a:pt x="12944" y="19533"/>
                  </a:cubicBezTo>
                  <a:cubicBezTo>
                    <a:pt x="12951" y="19954"/>
                    <a:pt x="12958" y="20374"/>
                    <a:pt x="12967" y="20794"/>
                  </a:cubicBezTo>
                  <a:cubicBezTo>
                    <a:pt x="12972" y="20925"/>
                    <a:pt x="12974" y="21055"/>
                    <a:pt x="12976" y="21186"/>
                  </a:cubicBezTo>
                  <a:cubicBezTo>
                    <a:pt x="12845" y="21184"/>
                    <a:pt x="12715" y="21179"/>
                    <a:pt x="12586" y="21170"/>
                  </a:cubicBezTo>
                  <a:cubicBezTo>
                    <a:pt x="12583" y="21170"/>
                    <a:pt x="12580" y="21170"/>
                    <a:pt x="12578" y="21170"/>
                  </a:cubicBezTo>
                  <a:cubicBezTo>
                    <a:pt x="12442" y="21170"/>
                    <a:pt x="12445" y="21385"/>
                    <a:pt x="12586" y="21393"/>
                  </a:cubicBezTo>
                  <a:cubicBezTo>
                    <a:pt x="12718" y="21402"/>
                    <a:pt x="12850" y="21408"/>
                    <a:pt x="12982" y="21409"/>
                  </a:cubicBezTo>
                  <a:cubicBezTo>
                    <a:pt x="12996" y="22018"/>
                    <a:pt x="13011" y="22627"/>
                    <a:pt x="13028" y="23236"/>
                  </a:cubicBezTo>
                  <a:cubicBezTo>
                    <a:pt x="12879" y="23237"/>
                    <a:pt x="12731" y="23242"/>
                    <a:pt x="12582" y="23249"/>
                  </a:cubicBezTo>
                  <a:cubicBezTo>
                    <a:pt x="12441" y="23257"/>
                    <a:pt x="12438" y="23472"/>
                    <a:pt x="12573" y="23472"/>
                  </a:cubicBezTo>
                  <a:cubicBezTo>
                    <a:pt x="12576" y="23472"/>
                    <a:pt x="12579" y="23472"/>
                    <a:pt x="12582" y="23472"/>
                  </a:cubicBezTo>
                  <a:cubicBezTo>
                    <a:pt x="12732" y="23462"/>
                    <a:pt x="12883" y="23459"/>
                    <a:pt x="13032" y="23459"/>
                  </a:cubicBezTo>
                  <a:cubicBezTo>
                    <a:pt x="13050" y="24069"/>
                    <a:pt x="13069" y="24680"/>
                    <a:pt x="13088" y="25289"/>
                  </a:cubicBezTo>
                  <a:cubicBezTo>
                    <a:pt x="12949" y="25301"/>
                    <a:pt x="12811" y="25309"/>
                    <a:pt x="12671" y="25309"/>
                  </a:cubicBezTo>
                  <a:cubicBezTo>
                    <a:pt x="12660" y="25309"/>
                    <a:pt x="12649" y="25309"/>
                    <a:pt x="12638" y="25309"/>
                  </a:cubicBezTo>
                  <a:cubicBezTo>
                    <a:pt x="12638" y="25309"/>
                    <a:pt x="12637" y="25309"/>
                    <a:pt x="12637" y="25309"/>
                  </a:cubicBezTo>
                  <a:cubicBezTo>
                    <a:pt x="12495" y="25309"/>
                    <a:pt x="12495" y="25531"/>
                    <a:pt x="12638" y="25532"/>
                  </a:cubicBezTo>
                  <a:cubicBezTo>
                    <a:pt x="12649" y="25532"/>
                    <a:pt x="12660" y="25532"/>
                    <a:pt x="12671" y="25532"/>
                  </a:cubicBezTo>
                  <a:cubicBezTo>
                    <a:pt x="12813" y="25532"/>
                    <a:pt x="12954" y="25524"/>
                    <a:pt x="13093" y="25512"/>
                  </a:cubicBezTo>
                  <a:cubicBezTo>
                    <a:pt x="13105" y="25893"/>
                    <a:pt x="13115" y="26273"/>
                    <a:pt x="13127" y="26654"/>
                  </a:cubicBezTo>
                  <a:cubicBezTo>
                    <a:pt x="13130" y="26725"/>
                    <a:pt x="13187" y="26761"/>
                    <a:pt x="13243" y="26761"/>
                  </a:cubicBezTo>
                  <a:cubicBezTo>
                    <a:pt x="13298" y="26761"/>
                    <a:pt x="13353" y="26725"/>
                    <a:pt x="13350" y="26654"/>
                  </a:cubicBezTo>
                  <a:cubicBezTo>
                    <a:pt x="13337" y="26266"/>
                    <a:pt x="13327" y="25879"/>
                    <a:pt x="13314" y="25489"/>
                  </a:cubicBezTo>
                  <a:cubicBezTo>
                    <a:pt x="13521" y="25461"/>
                    <a:pt x="13725" y="25419"/>
                    <a:pt x="13927" y="25365"/>
                  </a:cubicBezTo>
                  <a:cubicBezTo>
                    <a:pt x="14054" y="25331"/>
                    <a:pt x="14015" y="25145"/>
                    <a:pt x="13898" y="25145"/>
                  </a:cubicBezTo>
                  <a:cubicBezTo>
                    <a:pt x="13888" y="25145"/>
                    <a:pt x="13877" y="25146"/>
                    <a:pt x="13866" y="25149"/>
                  </a:cubicBezTo>
                  <a:cubicBezTo>
                    <a:pt x="13682" y="25200"/>
                    <a:pt x="13495" y="25236"/>
                    <a:pt x="13306" y="25262"/>
                  </a:cubicBezTo>
                  <a:cubicBezTo>
                    <a:pt x="13289" y="24661"/>
                    <a:pt x="13270" y="24056"/>
                    <a:pt x="13254" y="23455"/>
                  </a:cubicBezTo>
                  <a:lnTo>
                    <a:pt x="13254" y="23455"/>
                  </a:lnTo>
                  <a:cubicBezTo>
                    <a:pt x="13489" y="23459"/>
                    <a:pt x="13725" y="23473"/>
                    <a:pt x="13960" y="23495"/>
                  </a:cubicBezTo>
                  <a:cubicBezTo>
                    <a:pt x="13963" y="23495"/>
                    <a:pt x="13966" y="23496"/>
                    <a:pt x="13968" y="23496"/>
                  </a:cubicBezTo>
                  <a:cubicBezTo>
                    <a:pt x="14026" y="23496"/>
                    <a:pt x="14073" y="23436"/>
                    <a:pt x="14073" y="23382"/>
                  </a:cubicBezTo>
                  <a:cubicBezTo>
                    <a:pt x="14073" y="23317"/>
                    <a:pt x="14023" y="23278"/>
                    <a:pt x="13960" y="23271"/>
                  </a:cubicBezTo>
                  <a:cubicBezTo>
                    <a:pt x="13724" y="23247"/>
                    <a:pt x="13486" y="23234"/>
                    <a:pt x="13248" y="23230"/>
                  </a:cubicBezTo>
                  <a:cubicBezTo>
                    <a:pt x="13232" y="22621"/>
                    <a:pt x="13217" y="22012"/>
                    <a:pt x="13202" y="21403"/>
                  </a:cubicBezTo>
                  <a:cubicBezTo>
                    <a:pt x="13477" y="21400"/>
                    <a:pt x="13753" y="21386"/>
                    <a:pt x="14025" y="21353"/>
                  </a:cubicBezTo>
                  <a:cubicBezTo>
                    <a:pt x="14086" y="21345"/>
                    <a:pt x="14139" y="21306"/>
                    <a:pt x="14139" y="21241"/>
                  </a:cubicBezTo>
                  <a:cubicBezTo>
                    <a:pt x="14139" y="21188"/>
                    <a:pt x="14091" y="21128"/>
                    <a:pt x="14032" y="21128"/>
                  </a:cubicBezTo>
                  <a:cubicBezTo>
                    <a:pt x="14030" y="21128"/>
                    <a:pt x="14028" y="21128"/>
                    <a:pt x="14025" y="21128"/>
                  </a:cubicBezTo>
                  <a:cubicBezTo>
                    <a:pt x="13750" y="21161"/>
                    <a:pt x="13473" y="21176"/>
                    <a:pt x="13198" y="21179"/>
                  </a:cubicBezTo>
                  <a:cubicBezTo>
                    <a:pt x="13185" y="20626"/>
                    <a:pt x="13176" y="20074"/>
                    <a:pt x="13166" y="19520"/>
                  </a:cubicBezTo>
                  <a:cubicBezTo>
                    <a:pt x="13419" y="19500"/>
                    <a:pt x="13669" y="19436"/>
                    <a:pt x="13907" y="19329"/>
                  </a:cubicBezTo>
                  <a:cubicBezTo>
                    <a:pt x="13960" y="19304"/>
                    <a:pt x="13975" y="19224"/>
                    <a:pt x="13946" y="19177"/>
                  </a:cubicBezTo>
                  <a:cubicBezTo>
                    <a:pt x="13925" y="19140"/>
                    <a:pt x="13890" y="19124"/>
                    <a:pt x="13852" y="19124"/>
                  </a:cubicBezTo>
                  <a:cubicBezTo>
                    <a:pt x="13833" y="19124"/>
                    <a:pt x="13813" y="19128"/>
                    <a:pt x="13794" y="19137"/>
                  </a:cubicBezTo>
                  <a:cubicBezTo>
                    <a:pt x="13595" y="19226"/>
                    <a:pt x="13380" y="19281"/>
                    <a:pt x="13161" y="19300"/>
                  </a:cubicBezTo>
                  <a:cubicBezTo>
                    <a:pt x="13151" y="18660"/>
                    <a:pt x="13141" y="18021"/>
                    <a:pt x="13132" y="17382"/>
                  </a:cubicBezTo>
                  <a:cubicBezTo>
                    <a:pt x="13350" y="17382"/>
                    <a:pt x="13566" y="17383"/>
                    <a:pt x="13783" y="17383"/>
                  </a:cubicBezTo>
                  <a:cubicBezTo>
                    <a:pt x="13927" y="17383"/>
                    <a:pt x="13927" y="17160"/>
                    <a:pt x="13783" y="17160"/>
                  </a:cubicBezTo>
                  <a:cubicBezTo>
                    <a:pt x="13566" y="17160"/>
                    <a:pt x="13348" y="17159"/>
                    <a:pt x="13130" y="17159"/>
                  </a:cubicBezTo>
                  <a:cubicBezTo>
                    <a:pt x="13125" y="16858"/>
                    <a:pt x="13119" y="16560"/>
                    <a:pt x="13116" y="16261"/>
                  </a:cubicBezTo>
                  <a:cubicBezTo>
                    <a:pt x="13115" y="16029"/>
                    <a:pt x="13112" y="15796"/>
                    <a:pt x="13111" y="15564"/>
                  </a:cubicBezTo>
                  <a:cubicBezTo>
                    <a:pt x="13293" y="15564"/>
                    <a:pt x="13477" y="15564"/>
                    <a:pt x="13660" y="15565"/>
                  </a:cubicBezTo>
                  <a:cubicBezTo>
                    <a:pt x="13804" y="15565"/>
                    <a:pt x="13804" y="15342"/>
                    <a:pt x="13660" y="15342"/>
                  </a:cubicBezTo>
                  <a:cubicBezTo>
                    <a:pt x="13477" y="15342"/>
                    <a:pt x="13292" y="15342"/>
                    <a:pt x="13109" y="15341"/>
                  </a:cubicBezTo>
                  <a:cubicBezTo>
                    <a:pt x="13103" y="14771"/>
                    <a:pt x="13098" y="14204"/>
                    <a:pt x="13096" y="13636"/>
                  </a:cubicBezTo>
                  <a:cubicBezTo>
                    <a:pt x="13132" y="13484"/>
                    <a:pt x="13170" y="13328"/>
                    <a:pt x="13206" y="13176"/>
                  </a:cubicBezTo>
                  <a:cubicBezTo>
                    <a:pt x="13714" y="13162"/>
                    <a:pt x="14220" y="13146"/>
                    <a:pt x="14727" y="13136"/>
                  </a:cubicBezTo>
                  <a:cubicBezTo>
                    <a:pt x="14753" y="13421"/>
                    <a:pt x="14760" y="13708"/>
                    <a:pt x="14747" y="13995"/>
                  </a:cubicBezTo>
                  <a:cubicBezTo>
                    <a:pt x="14744" y="14067"/>
                    <a:pt x="14798" y="14103"/>
                    <a:pt x="14854" y="14103"/>
                  </a:cubicBezTo>
                  <a:cubicBezTo>
                    <a:pt x="14909" y="14103"/>
                    <a:pt x="14967" y="14067"/>
                    <a:pt x="14971" y="13995"/>
                  </a:cubicBezTo>
                  <a:cubicBezTo>
                    <a:pt x="14985" y="13705"/>
                    <a:pt x="14975" y="13418"/>
                    <a:pt x="14950" y="13130"/>
                  </a:cubicBezTo>
                  <a:cubicBezTo>
                    <a:pt x="15453" y="13118"/>
                    <a:pt x="15958" y="13114"/>
                    <a:pt x="16461" y="13107"/>
                  </a:cubicBezTo>
                  <a:cubicBezTo>
                    <a:pt x="16496" y="13283"/>
                    <a:pt x="16512" y="13463"/>
                    <a:pt x="16510" y="13644"/>
                  </a:cubicBezTo>
                  <a:cubicBezTo>
                    <a:pt x="16510" y="13716"/>
                    <a:pt x="16565" y="13752"/>
                    <a:pt x="16621" y="13752"/>
                  </a:cubicBezTo>
                  <a:cubicBezTo>
                    <a:pt x="16677" y="13752"/>
                    <a:pt x="16733" y="13716"/>
                    <a:pt x="16734" y="13644"/>
                  </a:cubicBezTo>
                  <a:cubicBezTo>
                    <a:pt x="16735" y="13462"/>
                    <a:pt x="16718" y="13281"/>
                    <a:pt x="16684" y="13102"/>
                  </a:cubicBezTo>
                  <a:cubicBezTo>
                    <a:pt x="17234" y="13094"/>
                    <a:pt x="17785" y="13086"/>
                    <a:pt x="18334" y="13080"/>
                  </a:cubicBezTo>
                  <a:cubicBezTo>
                    <a:pt x="18367" y="13311"/>
                    <a:pt x="18402" y="13541"/>
                    <a:pt x="18437" y="13773"/>
                  </a:cubicBezTo>
                  <a:cubicBezTo>
                    <a:pt x="18444" y="13823"/>
                    <a:pt x="18499" y="13854"/>
                    <a:pt x="18548" y="13854"/>
                  </a:cubicBezTo>
                  <a:cubicBezTo>
                    <a:pt x="18557" y="13854"/>
                    <a:pt x="18566" y="13853"/>
                    <a:pt x="18575" y="13850"/>
                  </a:cubicBezTo>
                  <a:cubicBezTo>
                    <a:pt x="18638" y="13833"/>
                    <a:pt x="18662" y="13773"/>
                    <a:pt x="18653" y="13713"/>
                  </a:cubicBezTo>
                  <a:cubicBezTo>
                    <a:pt x="18621" y="13501"/>
                    <a:pt x="18589" y="13291"/>
                    <a:pt x="18559" y="13079"/>
                  </a:cubicBezTo>
                  <a:cubicBezTo>
                    <a:pt x="19172" y="13073"/>
                    <a:pt x="19785" y="13070"/>
                    <a:pt x="20400" y="13070"/>
                  </a:cubicBezTo>
                  <a:cubicBezTo>
                    <a:pt x="20446" y="13273"/>
                    <a:pt x="20494" y="13476"/>
                    <a:pt x="20541" y="13681"/>
                  </a:cubicBezTo>
                  <a:cubicBezTo>
                    <a:pt x="20554" y="13736"/>
                    <a:pt x="20596" y="13760"/>
                    <a:pt x="20640" y="13760"/>
                  </a:cubicBezTo>
                  <a:cubicBezTo>
                    <a:pt x="20706" y="13760"/>
                    <a:pt x="20776" y="13706"/>
                    <a:pt x="20757" y="13621"/>
                  </a:cubicBezTo>
                  <a:cubicBezTo>
                    <a:pt x="20713" y="13436"/>
                    <a:pt x="20671" y="13253"/>
                    <a:pt x="20628" y="13067"/>
                  </a:cubicBezTo>
                  <a:cubicBezTo>
                    <a:pt x="21177" y="13067"/>
                    <a:pt x="21723" y="13073"/>
                    <a:pt x="22273" y="13078"/>
                  </a:cubicBezTo>
                  <a:cubicBezTo>
                    <a:pt x="22300" y="13266"/>
                    <a:pt x="22328" y="13456"/>
                    <a:pt x="22354" y="13644"/>
                  </a:cubicBezTo>
                  <a:cubicBezTo>
                    <a:pt x="22363" y="13695"/>
                    <a:pt x="22418" y="13726"/>
                    <a:pt x="22466" y="13726"/>
                  </a:cubicBezTo>
                  <a:cubicBezTo>
                    <a:pt x="22475" y="13726"/>
                    <a:pt x="22484" y="13725"/>
                    <a:pt x="22492" y="13723"/>
                  </a:cubicBezTo>
                  <a:cubicBezTo>
                    <a:pt x="22556" y="13704"/>
                    <a:pt x="22579" y="13644"/>
                    <a:pt x="22570" y="13585"/>
                  </a:cubicBezTo>
                  <a:cubicBezTo>
                    <a:pt x="22547" y="13415"/>
                    <a:pt x="22521" y="13246"/>
                    <a:pt x="22498" y="13078"/>
                  </a:cubicBezTo>
                  <a:lnTo>
                    <a:pt x="22498" y="13078"/>
                  </a:lnTo>
                  <a:cubicBezTo>
                    <a:pt x="22915" y="13080"/>
                    <a:pt x="23333" y="13080"/>
                    <a:pt x="23750" y="13086"/>
                  </a:cubicBezTo>
                  <a:cubicBezTo>
                    <a:pt x="23837" y="13088"/>
                    <a:pt x="23926" y="13089"/>
                    <a:pt x="24013" y="13089"/>
                  </a:cubicBezTo>
                  <a:cubicBezTo>
                    <a:pt x="24049" y="13307"/>
                    <a:pt x="24107" y="13521"/>
                    <a:pt x="24188" y="13726"/>
                  </a:cubicBezTo>
                  <a:cubicBezTo>
                    <a:pt x="24206" y="13773"/>
                    <a:pt x="24247" y="13808"/>
                    <a:pt x="24296" y="13808"/>
                  </a:cubicBezTo>
                  <a:cubicBezTo>
                    <a:pt x="24306" y="13808"/>
                    <a:pt x="24316" y="13807"/>
                    <a:pt x="24326" y="13804"/>
                  </a:cubicBezTo>
                  <a:cubicBezTo>
                    <a:pt x="24379" y="13789"/>
                    <a:pt x="24426" y="13723"/>
                    <a:pt x="24404" y="13666"/>
                  </a:cubicBezTo>
                  <a:cubicBezTo>
                    <a:pt x="24330" y="13479"/>
                    <a:pt x="24275" y="13288"/>
                    <a:pt x="24239" y="13094"/>
                  </a:cubicBezTo>
                  <a:lnTo>
                    <a:pt x="24239" y="13094"/>
                  </a:lnTo>
                  <a:cubicBezTo>
                    <a:pt x="24856" y="13102"/>
                    <a:pt x="25477" y="13114"/>
                    <a:pt x="26094" y="13128"/>
                  </a:cubicBezTo>
                  <a:cubicBezTo>
                    <a:pt x="26131" y="13340"/>
                    <a:pt x="26167" y="13553"/>
                    <a:pt x="26206" y="13766"/>
                  </a:cubicBezTo>
                  <a:cubicBezTo>
                    <a:pt x="26215" y="13816"/>
                    <a:pt x="26267" y="13847"/>
                    <a:pt x="26315" y="13847"/>
                  </a:cubicBezTo>
                  <a:cubicBezTo>
                    <a:pt x="26324" y="13847"/>
                    <a:pt x="26334" y="13845"/>
                    <a:pt x="26342" y="13843"/>
                  </a:cubicBezTo>
                  <a:cubicBezTo>
                    <a:pt x="26406" y="13826"/>
                    <a:pt x="26432" y="13766"/>
                    <a:pt x="26421" y="13705"/>
                  </a:cubicBezTo>
                  <a:cubicBezTo>
                    <a:pt x="26389" y="13515"/>
                    <a:pt x="26355" y="13324"/>
                    <a:pt x="26323" y="13133"/>
                  </a:cubicBezTo>
                  <a:lnTo>
                    <a:pt x="26323" y="13133"/>
                  </a:lnTo>
                  <a:cubicBezTo>
                    <a:pt x="26922" y="13146"/>
                    <a:pt x="27522" y="13162"/>
                    <a:pt x="28123" y="13181"/>
                  </a:cubicBezTo>
                  <a:cubicBezTo>
                    <a:pt x="28144" y="13375"/>
                    <a:pt x="28182" y="13565"/>
                    <a:pt x="28239" y="13752"/>
                  </a:cubicBezTo>
                  <a:cubicBezTo>
                    <a:pt x="28255" y="13806"/>
                    <a:pt x="28299" y="13829"/>
                    <a:pt x="28343" y="13829"/>
                  </a:cubicBezTo>
                  <a:cubicBezTo>
                    <a:pt x="28410" y="13829"/>
                    <a:pt x="28479" y="13774"/>
                    <a:pt x="28455" y="13691"/>
                  </a:cubicBezTo>
                  <a:cubicBezTo>
                    <a:pt x="28404" y="13524"/>
                    <a:pt x="28369" y="13356"/>
                    <a:pt x="28349" y="13186"/>
                  </a:cubicBezTo>
                  <a:lnTo>
                    <a:pt x="28349" y="13186"/>
                  </a:lnTo>
                  <a:cubicBezTo>
                    <a:pt x="29037" y="13208"/>
                    <a:pt x="29726" y="13230"/>
                    <a:pt x="30417" y="13256"/>
                  </a:cubicBezTo>
                  <a:cubicBezTo>
                    <a:pt x="30428" y="13258"/>
                    <a:pt x="30437" y="13260"/>
                    <a:pt x="30446" y="13260"/>
                  </a:cubicBezTo>
                  <a:cubicBezTo>
                    <a:pt x="30557" y="13260"/>
                    <a:pt x="30548" y="13066"/>
                    <a:pt x="30415" y="13062"/>
                  </a:cubicBezTo>
                  <a:cubicBezTo>
                    <a:pt x="29719" y="13034"/>
                    <a:pt x="29026" y="13012"/>
                    <a:pt x="28330" y="12991"/>
                  </a:cubicBezTo>
                  <a:cubicBezTo>
                    <a:pt x="28320" y="12802"/>
                    <a:pt x="28326" y="12609"/>
                    <a:pt x="28352" y="12421"/>
                  </a:cubicBezTo>
                  <a:cubicBezTo>
                    <a:pt x="28359" y="12361"/>
                    <a:pt x="28295" y="12309"/>
                    <a:pt x="28239" y="12309"/>
                  </a:cubicBezTo>
                  <a:cubicBezTo>
                    <a:pt x="28172" y="12309"/>
                    <a:pt x="28136" y="12360"/>
                    <a:pt x="28127" y="12421"/>
                  </a:cubicBezTo>
                  <a:cubicBezTo>
                    <a:pt x="28101" y="12608"/>
                    <a:pt x="28094" y="12796"/>
                    <a:pt x="28102" y="12985"/>
                  </a:cubicBezTo>
                  <a:cubicBezTo>
                    <a:pt x="27496" y="12967"/>
                    <a:pt x="26890" y="12950"/>
                    <a:pt x="26283" y="12938"/>
                  </a:cubicBezTo>
                  <a:cubicBezTo>
                    <a:pt x="26264" y="12824"/>
                    <a:pt x="26244" y="12709"/>
                    <a:pt x="26225" y="12598"/>
                  </a:cubicBezTo>
                  <a:cubicBezTo>
                    <a:pt x="26216" y="12547"/>
                    <a:pt x="26164" y="12516"/>
                    <a:pt x="26115" y="12516"/>
                  </a:cubicBezTo>
                  <a:cubicBezTo>
                    <a:pt x="26105" y="12516"/>
                    <a:pt x="26096" y="12517"/>
                    <a:pt x="26087" y="12519"/>
                  </a:cubicBezTo>
                  <a:cubicBezTo>
                    <a:pt x="26025" y="12537"/>
                    <a:pt x="25999" y="12598"/>
                    <a:pt x="26010" y="12657"/>
                  </a:cubicBezTo>
                  <a:cubicBezTo>
                    <a:pt x="26026" y="12748"/>
                    <a:pt x="26042" y="12841"/>
                    <a:pt x="26057" y="12934"/>
                  </a:cubicBezTo>
                  <a:cubicBezTo>
                    <a:pt x="25441" y="12921"/>
                    <a:pt x="24824" y="12911"/>
                    <a:pt x="24207" y="12901"/>
                  </a:cubicBezTo>
                  <a:cubicBezTo>
                    <a:pt x="24195" y="12799"/>
                    <a:pt x="24188" y="12698"/>
                    <a:pt x="24188" y="12596"/>
                  </a:cubicBezTo>
                  <a:cubicBezTo>
                    <a:pt x="24188" y="12525"/>
                    <a:pt x="24133" y="12490"/>
                    <a:pt x="24077" y="12490"/>
                  </a:cubicBezTo>
                  <a:cubicBezTo>
                    <a:pt x="24022" y="12490"/>
                    <a:pt x="23966" y="12525"/>
                    <a:pt x="23966" y="12596"/>
                  </a:cubicBezTo>
                  <a:cubicBezTo>
                    <a:pt x="23966" y="12698"/>
                    <a:pt x="23971" y="12798"/>
                    <a:pt x="23981" y="12899"/>
                  </a:cubicBezTo>
                  <a:cubicBezTo>
                    <a:pt x="23475" y="12892"/>
                    <a:pt x="22969" y="12886"/>
                    <a:pt x="22466" y="12883"/>
                  </a:cubicBezTo>
                  <a:cubicBezTo>
                    <a:pt x="22445" y="12751"/>
                    <a:pt x="22427" y="12618"/>
                    <a:pt x="22408" y="12485"/>
                  </a:cubicBezTo>
                  <a:cubicBezTo>
                    <a:pt x="22399" y="12435"/>
                    <a:pt x="22344" y="12403"/>
                    <a:pt x="22296" y="12403"/>
                  </a:cubicBezTo>
                  <a:cubicBezTo>
                    <a:pt x="22287" y="12403"/>
                    <a:pt x="22278" y="12404"/>
                    <a:pt x="22270" y="12406"/>
                  </a:cubicBezTo>
                  <a:cubicBezTo>
                    <a:pt x="22206" y="12425"/>
                    <a:pt x="22183" y="12485"/>
                    <a:pt x="22192" y="12544"/>
                  </a:cubicBezTo>
                  <a:lnTo>
                    <a:pt x="22241" y="12882"/>
                  </a:lnTo>
                  <a:cubicBezTo>
                    <a:pt x="21686" y="12878"/>
                    <a:pt x="21132" y="12876"/>
                    <a:pt x="20575" y="12876"/>
                  </a:cubicBezTo>
                  <a:cubicBezTo>
                    <a:pt x="20546" y="12754"/>
                    <a:pt x="20519" y="12633"/>
                    <a:pt x="20490" y="12509"/>
                  </a:cubicBezTo>
                  <a:cubicBezTo>
                    <a:pt x="20477" y="12454"/>
                    <a:pt x="20435" y="12430"/>
                    <a:pt x="20391" y="12430"/>
                  </a:cubicBezTo>
                  <a:cubicBezTo>
                    <a:pt x="20325" y="12430"/>
                    <a:pt x="20255" y="12485"/>
                    <a:pt x="20274" y="12570"/>
                  </a:cubicBezTo>
                  <a:cubicBezTo>
                    <a:pt x="20298" y="12672"/>
                    <a:pt x="20322" y="12773"/>
                    <a:pt x="20345" y="12876"/>
                  </a:cubicBezTo>
                  <a:cubicBezTo>
                    <a:pt x="19752" y="12876"/>
                    <a:pt x="19157" y="12878"/>
                    <a:pt x="18566" y="12883"/>
                  </a:cubicBezTo>
                  <a:lnTo>
                    <a:pt x="18524" y="12883"/>
                  </a:lnTo>
                  <a:cubicBezTo>
                    <a:pt x="18508" y="12769"/>
                    <a:pt x="18489" y="12653"/>
                    <a:pt x="18473" y="12538"/>
                  </a:cubicBezTo>
                  <a:cubicBezTo>
                    <a:pt x="18466" y="12488"/>
                    <a:pt x="18411" y="12458"/>
                    <a:pt x="18362" y="12458"/>
                  </a:cubicBezTo>
                  <a:cubicBezTo>
                    <a:pt x="18353" y="12458"/>
                    <a:pt x="18344" y="12459"/>
                    <a:pt x="18335" y="12461"/>
                  </a:cubicBezTo>
                  <a:cubicBezTo>
                    <a:pt x="18272" y="12479"/>
                    <a:pt x="18249" y="12538"/>
                    <a:pt x="18257" y="12599"/>
                  </a:cubicBezTo>
                  <a:lnTo>
                    <a:pt x="18301" y="12886"/>
                  </a:lnTo>
                  <a:cubicBezTo>
                    <a:pt x="17744" y="12892"/>
                    <a:pt x="17189" y="12901"/>
                    <a:pt x="16632" y="12908"/>
                  </a:cubicBezTo>
                  <a:cubicBezTo>
                    <a:pt x="16596" y="12776"/>
                    <a:pt x="16554" y="12647"/>
                    <a:pt x="16500" y="12521"/>
                  </a:cubicBezTo>
                  <a:cubicBezTo>
                    <a:pt x="16484" y="12484"/>
                    <a:pt x="16443" y="12467"/>
                    <a:pt x="16404" y="12467"/>
                  </a:cubicBezTo>
                  <a:cubicBezTo>
                    <a:pt x="16384" y="12467"/>
                    <a:pt x="16364" y="12471"/>
                    <a:pt x="16348" y="12480"/>
                  </a:cubicBezTo>
                  <a:cubicBezTo>
                    <a:pt x="16290" y="12514"/>
                    <a:pt x="16284" y="12579"/>
                    <a:pt x="16307" y="12633"/>
                  </a:cubicBezTo>
                  <a:cubicBezTo>
                    <a:pt x="16345" y="12724"/>
                    <a:pt x="16378" y="12818"/>
                    <a:pt x="16406" y="12912"/>
                  </a:cubicBezTo>
                  <a:cubicBezTo>
                    <a:pt x="15913" y="12920"/>
                    <a:pt x="15420" y="12928"/>
                    <a:pt x="14927" y="12940"/>
                  </a:cubicBezTo>
                  <a:cubicBezTo>
                    <a:pt x="14914" y="12831"/>
                    <a:pt x="14898" y="12724"/>
                    <a:pt x="14879" y="12615"/>
                  </a:cubicBezTo>
                  <a:cubicBezTo>
                    <a:pt x="14871" y="12565"/>
                    <a:pt x="14818" y="12533"/>
                    <a:pt x="14769" y="12533"/>
                  </a:cubicBezTo>
                  <a:cubicBezTo>
                    <a:pt x="14759" y="12533"/>
                    <a:pt x="14750" y="12535"/>
                    <a:pt x="14742" y="12537"/>
                  </a:cubicBezTo>
                  <a:cubicBezTo>
                    <a:pt x="14678" y="12556"/>
                    <a:pt x="14653" y="12615"/>
                    <a:pt x="14663" y="12675"/>
                  </a:cubicBezTo>
                  <a:cubicBezTo>
                    <a:pt x="14681" y="12763"/>
                    <a:pt x="14691" y="12854"/>
                    <a:pt x="14702" y="12944"/>
                  </a:cubicBezTo>
                  <a:cubicBezTo>
                    <a:pt x="14221" y="12956"/>
                    <a:pt x="13741" y="12966"/>
                    <a:pt x="13260" y="12980"/>
                  </a:cubicBezTo>
                  <a:cubicBezTo>
                    <a:pt x="13335" y="12669"/>
                    <a:pt x="13412" y="12356"/>
                    <a:pt x="13489" y="12044"/>
                  </a:cubicBezTo>
                  <a:cubicBezTo>
                    <a:pt x="13533" y="11874"/>
                    <a:pt x="13579" y="11702"/>
                    <a:pt x="13624" y="11529"/>
                  </a:cubicBezTo>
                  <a:cubicBezTo>
                    <a:pt x="13667" y="11522"/>
                    <a:pt x="13711" y="11519"/>
                    <a:pt x="13754" y="11512"/>
                  </a:cubicBezTo>
                  <a:cubicBezTo>
                    <a:pt x="13814" y="11500"/>
                    <a:pt x="13847" y="11428"/>
                    <a:pt x="13833" y="11374"/>
                  </a:cubicBezTo>
                  <a:cubicBezTo>
                    <a:pt x="13818" y="11321"/>
                    <a:pt x="13772" y="11293"/>
                    <a:pt x="13722" y="11293"/>
                  </a:cubicBezTo>
                  <a:cubicBezTo>
                    <a:pt x="13713" y="11293"/>
                    <a:pt x="13704" y="11294"/>
                    <a:pt x="13695" y="11296"/>
                  </a:cubicBezTo>
                  <a:cubicBezTo>
                    <a:pt x="13691" y="11296"/>
                    <a:pt x="13689" y="11296"/>
                    <a:pt x="13685" y="11297"/>
                  </a:cubicBezTo>
                  <a:cubicBezTo>
                    <a:pt x="13789" y="10910"/>
                    <a:pt x="13891" y="10520"/>
                    <a:pt x="13959" y="10127"/>
                  </a:cubicBezTo>
                  <a:cubicBezTo>
                    <a:pt x="14036" y="9694"/>
                    <a:pt x="14091" y="9250"/>
                    <a:pt x="14246" y="8834"/>
                  </a:cubicBezTo>
                  <a:cubicBezTo>
                    <a:pt x="14307" y="8668"/>
                    <a:pt x="14407" y="8496"/>
                    <a:pt x="14536" y="8385"/>
                  </a:cubicBezTo>
                  <a:cubicBezTo>
                    <a:pt x="14540" y="8388"/>
                    <a:pt x="14546" y="8391"/>
                    <a:pt x="14552" y="8392"/>
                  </a:cubicBezTo>
                  <a:cubicBezTo>
                    <a:pt x="14577" y="8399"/>
                    <a:pt x="14604" y="8403"/>
                    <a:pt x="14631" y="8403"/>
                  </a:cubicBezTo>
                  <a:cubicBezTo>
                    <a:pt x="14658" y="8403"/>
                    <a:pt x="14684" y="8399"/>
                    <a:pt x="14710" y="8392"/>
                  </a:cubicBezTo>
                  <a:lnTo>
                    <a:pt x="14731" y="8398"/>
                  </a:lnTo>
                  <a:cubicBezTo>
                    <a:pt x="14740" y="8399"/>
                    <a:pt x="14748" y="8399"/>
                    <a:pt x="14756" y="8399"/>
                  </a:cubicBezTo>
                  <a:cubicBezTo>
                    <a:pt x="14835" y="8399"/>
                    <a:pt x="14908" y="8361"/>
                    <a:pt x="14956" y="8301"/>
                  </a:cubicBezTo>
                  <a:cubicBezTo>
                    <a:pt x="15011" y="8323"/>
                    <a:pt x="15068" y="8356"/>
                    <a:pt x="15127" y="8407"/>
                  </a:cubicBezTo>
                  <a:cubicBezTo>
                    <a:pt x="15314" y="8570"/>
                    <a:pt x="15420" y="8818"/>
                    <a:pt x="15500" y="9049"/>
                  </a:cubicBezTo>
                  <a:cubicBezTo>
                    <a:pt x="15609" y="9362"/>
                    <a:pt x="15688" y="9685"/>
                    <a:pt x="15710" y="10016"/>
                  </a:cubicBezTo>
                  <a:cubicBezTo>
                    <a:pt x="15727" y="10304"/>
                    <a:pt x="15706" y="10613"/>
                    <a:pt x="15838" y="10878"/>
                  </a:cubicBezTo>
                  <a:cubicBezTo>
                    <a:pt x="15942" y="11087"/>
                    <a:pt x="16133" y="11219"/>
                    <a:pt x="16345" y="11305"/>
                  </a:cubicBezTo>
                  <a:cubicBezTo>
                    <a:pt x="16371" y="11331"/>
                    <a:pt x="16403" y="11352"/>
                    <a:pt x="16432" y="11364"/>
                  </a:cubicBezTo>
                  <a:cubicBezTo>
                    <a:pt x="16451" y="11374"/>
                    <a:pt x="16473" y="11379"/>
                    <a:pt x="16493" y="11384"/>
                  </a:cubicBezTo>
                  <a:cubicBezTo>
                    <a:pt x="16518" y="11400"/>
                    <a:pt x="16544" y="11413"/>
                    <a:pt x="16570" y="11419"/>
                  </a:cubicBezTo>
                  <a:cubicBezTo>
                    <a:pt x="16589" y="11423"/>
                    <a:pt x="16607" y="11425"/>
                    <a:pt x="16626" y="11425"/>
                  </a:cubicBezTo>
                  <a:cubicBezTo>
                    <a:pt x="16669" y="11425"/>
                    <a:pt x="16709" y="11415"/>
                    <a:pt x="16748" y="11397"/>
                  </a:cubicBezTo>
                  <a:cubicBezTo>
                    <a:pt x="16759" y="11398"/>
                    <a:pt x="16770" y="11398"/>
                    <a:pt x="16780" y="11398"/>
                  </a:cubicBezTo>
                  <a:cubicBezTo>
                    <a:pt x="16972" y="11398"/>
                    <a:pt x="17156" y="11336"/>
                    <a:pt x="17286" y="11174"/>
                  </a:cubicBezTo>
                  <a:cubicBezTo>
                    <a:pt x="17469" y="10948"/>
                    <a:pt x="17502" y="10628"/>
                    <a:pt x="17540" y="10349"/>
                  </a:cubicBezTo>
                  <a:cubicBezTo>
                    <a:pt x="17754" y="8747"/>
                    <a:pt x="17357" y="7142"/>
                    <a:pt x="17502" y="5539"/>
                  </a:cubicBezTo>
                  <a:cubicBezTo>
                    <a:pt x="17547" y="5042"/>
                    <a:pt x="17677" y="4372"/>
                    <a:pt x="18124" y="4104"/>
                  </a:cubicBezTo>
                  <a:cubicBezTo>
                    <a:pt x="18128" y="4108"/>
                    <a:pt x="18133" y="4114"/>
                    <a:pt x="18138" y="4118"/>
                  </a:cubicBezTo>
                  <a:cubicBezTo>
                    <a:pt x="18182" y="4176"/>
                    <a:pt x="18243" y="4217"/>
                    <a:pt x="18314" y="4236"/>
                  </a:cubicBezTo>
                  <a:cubicBezTo>
                    <a:pt x="18338" y="4242"/>
                    <a:pt x="18363" y="4245"/>
                    <a:pt x="18388" y="4245"/>
                  </a:cubicBezTo>
                  <a:cubicBezTo>
                    <a:pt x="18447" y="4245"/>
                    <a:pt x="18506" y="4226"/>
                    <a:pt x="18553" y="4186"/>
                  </a:cubicBezTo>
                  <a:cubicBezTo>
                    <a:pt x="18609" y="4137"/>
                    <a:pt x="18636" y="4060"/>
                    <a:pt x="18633" y="3985"/>
                  </a:cubicBezTo>
                  <a:lnTo>
                    <a:pt x="18633" y="3985"/>
                  </a:lnTo>
                  <a:cubicBezTo>
                    <a:pt x="19178" y="4028"/>
                    <a:pt x="19349" y="4650"/>
                    <a:pt x="19421" y="5106"/>
                  </a:cubicBezTo>
                  <a:cubicBezTo>
                    <a:pt x="19489" y="5539"/>
                    <a:pt x="19556" y="6002"/>
                    <a:pt x="19943" y="6271"/>
                  </a:cubicBezTo>
                  <a:cubicBezTo>
                    <a:pt x="20103" y="6381"/>
                    <a:pt x="20294" y="6436"/>
                    <a:pt x="20487" y="6439"/>
                  </a:cubicBezTo>
                  <a:cubicBezTo>
                    <a:pt x="20542" y="6487"/>
                    <a:pt x="20612" y="6518"/>
                    <a:pt x="20687" y="6525"/>
                  </a:cubicBezTo>
                  <a:cubicBezTo>
                    <a:pt x="20696" y="6526"/>
                    <a:pt x="20705" y="6526"/>
                    <a:pt x="20714" y="6526"/>
                  </a:cubicBezTo>
                  <a:cubicBezTo>
                    <a:pt x="20797" y="6526"/>
                    <a:pt x="20881" y="6490"/>
                    <a:pt x="20936" y="6426"/>
                  </a:cubicBezTo>
                  <a:cubicBezTo>
                    <a:pt x="20968" y="6389"/>
                    <a:pt x="20990" y="6345"/>
                    <a:pt x="21002" y="6299"/>
                  </a:cubicBezTo>
                  <a:cubicBezTo>
                    <a:pt x="21086" y="6244"/>
                    <a:pt x="21165" y="6177"/>
                    <a:pt x="21228" y="6090"/>
                  </a:cubicBezTo>
                  <a:cubicBezTo>
                    <a:pt x="21418" y="5825"/>
                    <a:pt x="21409" y="5440"/>
                    <a:pt x="21416" y="5129"/>
                  </a:cubicBezTo>
                  <a:cubicBezTo>
                    <a:pt x="21425" y="4740"/>
                    <a:pt x="21405" y="4350"/>
                    <a:pt x="21419" y="3960"/>
                  </a:cubicBezTo>
                  <a:cubicBezTo>
                    <a:pt x="21438" y="3491"/>
                    <a:pt x="21512" y="2802"/>
                    <a:pt x="21999" y="2625"/>
                  </a:cubicBezTo>
                  <a:cubicBezTo>
                    <a:pt x="22063" y="2674"/>
                    <a:pt x="22144" y="2704"/>
                    <a:pt x="22221" y="2704"/>
                  </a:cubicBezTo>
                  <a:cubicBezTo>
                    <a:pt x="22229" y="2704"/>
                    <a:pt x="22237" y="2704"/>
                    <a:pt x="22245" y="2703"/>
                  </a:cubicBezTo>
                  <a:cubicBezTo>
                    <a:pt x="22324" y="2696"/>
                    <a:pt x="22401" y="2669"/>
                    <a:pt x="22456" y="2611"/>
                  </a:cubicBezTo>
                  <a:cubicBezTo>
                    <a:pt x="22458" y="2609"/>
                    <a:pt x="22460" y="2605"/>
                    <a:pt x="22463" y="2602"/>
                  </a:cubicBezTo>
                  <a:cubicBezTo>
                    <a:pt x="23035" y="2715"/>
                    <a:pt x="23412" y="3308"/>
                    <a:pt x="23553" y="3844"/>
                  </a:cubicBezTo>
                  <a:cubicBezTo>
                    <a:pt x="23647" y="4213"/>
                    <a:pt x="23669" y="4591"/>
                    <a:pt x="23691" y="4969"/>
                  </a:cubicBezTo>
                  <a:cubicBezTo>
                    <a:pt x="23714" y="5371"/>
                    <a:pt x="23743" y="5770"/>
                    <a:pt x="23789" y="6168"/>
                  </a:cubicBezTo>
                  <a:cubicBezTo>
                    <a:pt x="23915" y="7257"/>
                    <a:pt x="24056" y="8528"/>
                    <a:pt x="24843" y="9372"/>
                  </a:cubicBezTo>
                  <a:cubicBezTo>
                    <a:pt x="25085" y="9630"/>
                    <a:pt x="25403" y="9823"/>
                    <a:pt x="25746" y="9890"/>
                  </a:cubicBezTo>
                  <a:cubicBezTo>
                    <a:pt x="25780" y="9938"/>
                    <a:pt x="25831" y="9974"/>
                    <a:pt x="25889" y="9982"/>
                  </a:cubicBezTo>
                  <a:cubicBezTo>
                    <a:pt x="25907" y="9985"/>
                    <a:pt x="25924" y="9987"/>
                    <a:pt x="25940" y="9987"/>
                  </a:cubicBezTo>
                  <a:cubicBezTo>
                    <a:pt x="25956" y="9987"/>
                    <a:pt x="25973" y="9985"/>
                    <a:pt x="25991" y="9982"/>
                  </a:cubicBezTo>
                  <a:cubicBezTo>
                    <a:pt x="26018" y="9978"/>
                    <a:pt x="26042" y="9968"/>
                    <a:pt x="26064" y="9955"/>
                  </a:cubicBezTo>
                  <a:cubicBezTo>
                    <a:pt x="26084" y="9945"/>
                    <a:pt x="26102" y="9927"/>
                    <a:pt x="26116" y="9911"/>
                  </a:cubicBezTo>
                  <a:cubicBezTo>
                    <a:pt x="26123" y="9911"/>
                    <a:pt x="26129" y="9911"/>
                    <a:pt x="26135" y="9911"/>
                  </a:cubicBezTo>
                  <a:cubicBezTo>
                    <a:pt x="26142" y="9911"/>
                    <a:pt x="26147" y="9911"/>
                    <a:pt x="26152" y="9910"/>
                  </a:cubicBezTo>
                  <a:cubicBezTo>
                    <a:pt x="26732" y="9846"/>
                    <a:pt x="27163" y="9361"/>
                    <a:pt x="27434" y="8881"/>
                  </a:cubicBezTo>
                  <a:cubicBezTo>
                    <a:pt x="27775" y="8276"/>
                    <a:pt x="27975" y="7599"/>
                    <a:pt x="28056" y="6915"/>
                  </a:cubicBezTo>
                  <a:cubicBezTo>
                    <a:pt x="28094" y="6905"/>
                    <a:pt x="28130" y="6887"/>
                    <a:pt x="28159" y="6858"/>
                  </a:cubicBezTo>
                  <a:cubicBezTo>
                    <a:pt x="28199" y="6818"/>
                    <a:pt x="28224" y="6758"/>
                    <a:pt x="28218" y="6702"/>
                  </a:cubicBezTo>
                  <a:cubicBezTo>
                    <a:pt x="28217" y="6684"/>
                    <a:pt x="28214" y="6665"/>
                    <a:pt x="28210" y="6650"/>
                  </a:cubicBezTo>
                  <a:cubicBezTo>
                    <a:pt x="28211" y="6647"/>
                    <a:pt x="28217" y="6644"/>
                    <a:pt x="28218" y="6641"/>
                  </a:cubicBezTo>
                  <a:cubicBezTo>
                    <a:pt x="28239" y="6608"/>
                    <a:pt x="28239" y="6561"/>
                    <a:pt x="28218" y="6528"/>
                  </a:cubicBezTo>
                  <a:cubicBezTo>
                    <a:pt x="28189" y="6480"/>
                    <a:pt x="28144" y="6451"/>
                    <a:pt x="28094" y="6434"/>
                  </a:cubicBezTo>
                  <a:cubicBezTo>
                    <a:pt x="28092" y="6432"/>
                    <a:pt x="28091" y="6429"/>
                    <a:pt x="28088" y="6425"/>
                  </a:cubicBezTo>
                  <a:cubicBezTo>
                    <a:pt x="28071" y="6406"/>
                    <a:pt x="28045" y="6393"/>
                    <a:pt x="28016" y="6393"/>
                  </a:cubicBezTo>
                  <a:cubicBezTo>
                    <a:pt x="28013" y="6393"/>
                    <a:pt x="28011" y="6393"/>
                    <a:pt x="28008" y="6393"/>
                  </a:cubicBezTo>
                  <a:cubicBezTo>
                    <a:pt x="27953" y="6397"/>
                    <a:pt x="27895" y="6418"/>
                    <a:pt x="27859" y="6463"/>
                  </a:cubicBezTo>
                  <a:cubicBezTo>
                    <a:pt x="27854" y="6467"/>
                    <a:pt x="27853" y="6470"/>
                    <a:pt x="27851" y="6474"/>
                  </a:cubicBezTo>
                  <a:cubicBezTo>
                    <a:pt x="27837" y="6487"/>
                    <a:pt x="27822" y="6503"/>
                    <a:pt x="27809" y="6519"/>
                  </a:cubicBezTo>
                  <a:cubicBezTo>
                    <a:pt x="27786" y="6550"/>
                    <a:pt x="27776" y="6589"/>
                    <a:pt x="27773" y="6626"/>
                  </a:cubicBezTo>
                  <a:cubicBezTo>
                    <a:pt x="27772" y="6637"/>
                    <a:pt x="27772" y="6647"/>
                    <a:pt x="27773" y="6657"/>
                  </a:cubicBezTo>
                  <a:lnTo>
                    <a:pt x="27779" y="6690"/>
                  </a:lnTo>
                  <a:cubicBezTo>
                    <a:pt x="27775" y="6715"/>
                    <a:pt x="27775" y="6741"/>
                    <a:pt x="27780" y="6764"/>
                  </a:cubicBezTo>
                  <a:cubicBezTo>
                    <a:pt x="27788" y="6806"/>
                    <a:pt x="27811" y="6839"/>
                    <a:pt x="27841" y="6867"/>
                  </a:cubicBezTo>
                  <a:cubicBezTo>
                    <a:pt x="27841" y="6871"/>
                    <a:pt x="27840" y="6873"/>
                    <a:pt x="27840" y="6876"/>
                  </a:cubicBezTo>
                  <a:cubicBezTo>
                    <a:pt x="27738" y="7780"/>
                    <a:pt x="27222" y="9577"/>
                    <a:pt x="26128" y="9693"/>
                  </a:cubicBezTo>
                  <a:cubicBezTo>
                    <a:pt x="26123" y="9688"/>
                    <a:pt x="26122" y="9685"/>
                    <a:pt x="26119" y="9681"/>
                  </a:cubicBezTo>
                  <a:lnTo>
                    <a:pt x="26119" y="9672"/>
                  </a:lnTo>
                  <a:lnTo>
                    <a:pt x="26107" y="9645"/>
                  </a:lnTo>
                  <a:cubicBezTo>
                    <a:pt x="26105" y="9637"/>
                    <a:pt x="26097" y="9635"/>
                    <a:pt x="26091" y="9629"/>
                  </a:cubicBezTo>
                  <a:cubicBezTo>
                    <a:pt x="26087" y="9620"/>
                    <a:pt x="26086" y="9611"/>
                    <a:pt x="26080" y="9604"/>
                  </a:cubicBezTo>
                  <a:cubicBezTo>
                    <a:pt x="26061" y="9577"/>
                    <a:pt x="26041" y="9553"/>
                    <a:pt x="26010" y="9536"/>
                  </a:cubicBezTo>
                  <a:cubicBezTo>
                    <a:pt x="25996" y="9529"/>
                    <a:pt x="25981" y="9521"/>
                    <a:pt x="25967" y="9519"/>
                  </a:cubicBezTo>
                  <a:cubicBezTo>
                    <a:pt x="25957" y="9516"/>
                    <a:pt x="25947" y="9515"/>
                    <a:pt x="25937" y="9515"/>
                  </a:cubicBezTo>
                  <a:cubicBezTo>
                    <a:pt x="25912" y="9515"/>
                    <a:pt x="25888" y="9522"/>
                    <a:pt x="25867" y="9534"/>
                  </a:cubicBezTo>
                  <a:cubicBezTo>
                    <a:pt x="25865" y="9536"/>
                    <a:pt x="25862" y="9539"/>
                    <a:pt x="25860" y="9540"/>
                  </a:cubicBezTo>
                  <a:cubicBezTo>
                    <a:pt x="25833" y="9542"/>
                    <a:pt x="25810" y="9548"/>
                    <a:pt x="25790" y="9562"/>
                  </a:cubicBezTo>
                  <a:cubicBezTo>
                    <a:pt x="25767" y="9579"/>
                    <a:pt x="25745" y="9604"/>
                    <a:pt x="25732" y="9630"/>
                  </a:cubicBezTo>
                  <a:cubicBezTo>
                    <a:pt x="25728" y="9640"/>
                    <a:pt x="25725" y="9649"/>
                    <a:pt x="25722" y="9658"/>
                  </a:cubicBezTo>
                  <a:cubicBezTo>
                    <a:pt x="25678" y="9648"/>
                    <a:pt x="25633" y="9635"/>
                    <a:pt x="25590" y="9619"/>
                  </a:cubicBezTo>
                  <a:cubicBezTo>
                    <a:pt x="25109" y="9446"/>
                    <a:pt x="24785" y="9002"/>
                    <a:pt x="24569" y="8560"/>
                  </a:cubicBezTo>
                  <a:cubicBezTo>
                    <a:pt x="24329" y="8064"/>
                    <a:pt x="24216" y="7531"/>
                    <a:pt x="24129" y="6990"/>
                  </a:cubicBezTo>
                  <a:cubicBezTo>
                    <a:pt x="24002" y="6207"/>
                    <a:pt x="23953" y="5426"/>
                    <a:pt x="23895" y="4636"/>
                  </a:cubicBezTo>
                  <a:cubicBezTo>
                    <a:pt x="23847" y="4001"/>
                    <a:pt x="23731" y="3343"/>
                    <a:pt x="23289" y="2853"/>
                  </a:cubicBezTo>
                  <a:cubicBezTo>
                    <a:pt x="23098" y="2640"/>
                    <a:pt x="22831" y="2466"/>
                    <a:pt x="22547" y="2393"/>
                  </a:cubicBezTo>
                  <a:cubicBezTo>
                    <a:pt x="22548" y="2334"/>
                    <a:pt x="22532" y="2266"/>
                    <a:pt x="22498" y="2218"/>
                  </a:cubicBezTo>
                  <a:cubicBezTo>
                    <a:pt x="22474" y="2183"/>
                    <a:pt x="22447" y="2155"/>
                    <a:pt x="22412" y="2132"/>
                  </a:cubicBezTo>
                  <a:cubicBezTo>
                    <a:pt x="22376" y="2109"/>
                    <a:pt x="22337" y="2099"/>
                    <a:pt x="22295" y="2096"/>
                  </a:cubicBezTo>
                  <a:cubicBezTo>
                    <a:pt x="22288" y="2095"/>
                    <a:pt x="22281" y="2095"/>
                    <a:pt x="22274" y="2095"/>
                  </a:cubicBezTo>
                  <a:cubicBezTo>
                    <a:pt x="22200" y="2095"/>
                    <a:pt x="22127" y="2129"/>
                    <a:pt x="22071" y="2177"/>
                  </a:cubicBezTo>
                  <a:cubicBezTo>
                    <a:pt x="22055" y="2192"/>
                    <a:pt x="22041" y="2208"/>
                    <a:pt x="22031" y="2226"/>
                  </a:cubicBezTo>
                  <a:cubicBezTo>
                    <a:pt x="21982" y="2234"/>
                    <a:pt x="21939" y="2261"/>
                    <a:pt x="21915" y="2302"/>
                  </a:cubicBezTo>
                  <a:cubicBezTo>
                    <a:pt x="21890" y="2341"/>
                    <a:pt x="21886" y="2386"/>
                    <a:pt x="21889" y="2429"/>
                  </a:cubicBezTo>
                  <a:cubicBezTo>
                    <a:pt x="21883" y="2431"/>
                    <a:pt x="21879" y="2432"/>
                    <a:pt x="21873" y="2437"/>
                  </a:cubicBezTo>
                  <a:cubicBezTo>
                    <a:pt x="21394" y="2647"/>
                    <a:pt x="21262" y="3206"/>
                    <a:pt x="21220" y="3678"/>
                  </a:cubicBezTo>
                  <a:cubicBezTo>
                    <a:pt x="21186" y="4066"/>
                    <a:pt x="21202" y="4455"/>
                    <a:pt x="21202" y="4845"/>
                  </a:cubicBezTo>
                  <a:cubicBezTo>
                    <a:pt x="21202" y="5033"/>
                    <a:pt x="21200" y="5222"/>
                    <a:pt x="21186" y="5410"/>
                  </a:cubicBezTo>
                  <a:cubicBezTo>
                    <a:pt x="21173" y="5593"/>
                    <a:pt x="21165" y="5801"/>
                    <a:pt x="21055" y="5958"/>
                  </a:cubicBezTo>
                  <a:cubicBezTo>
                    <a:pt x="21032" y="5990"/>
                    <a:pt x="21006" y="6019"/>
                    <a:pt x="20980" y="6046"/>
                  </a:cubicBezTo>
                  <a:cubicBezTo>
                    <a:pt x="20970" y="6020"/>
                    <a:pt x="20958" y="5997"/>
                    <a:pt x="20944" y="5977"/>
                  </a:cubicBezTo>
                  <a:cubicBezTo>
                    <a:pt x="20896" y="5910"/>
                    <a:pt x="20829" y="5854"/>
                    <a:pt x="20745" y="5844"/>
                  </a:cubicBezTo>
                  <a:cubicBezTo>
                    <a:pt x="20729" y="5841"/>
                    <a:pt x="20713" y="5840"/>
                    <a:pt x="20697" y="5840"/>
                  </a:cubicBezTo>
                  <a:cubicBezTo>
                    <a:pt x="20619" y="5840"/>
                    <a:pt x="20547" y="5869"/>
                    <a:pt x="20488" y="5925"/>
                  </a:cubicBezTo>
                  <a:cubicBezTo>
                    <a:pt x="20416" y="5994"/>
                    <a:pt x="20374" y="6103"/>
                    <a:pt x="20375" y="6206"/>
                  </a:cubicBezTo>
                  <a:cubicBezTo>
                    <a:pt x="20120" y="6148"/>
                    <a:pt x="19882" y="5961"/>
                    <a:pt x="19784" y="5709"/>
                  </a:cubicBezTo>
                  <a:cubicBezTo>
                    <a:pt x="19617" y="5287"/>
                    <a:pt x="19658" y="4813"/>
                    <a:pt x="19469" y="4395"/>
                  </a:cubicBezTo>
                  <a:cubicBezTo>
                    <a:pt x="19314" y="4052"/>
                    <a:pt x="19002" y="3805"/>
                    <a:pt x="18647" y="3769"/>
                  </a:cubicBezTo>
                  <a:cubicBezTo>
                    <a:pt x="18649" y="3715"/>
                    <a:pt x="18620" y="3669"/>
                    <a:pt x="18567" y="3653"/>
                  </a:cubicBezTo>
                  <a:cubicBezTo>
                    <a:pt x="18554" y="3649"/>
                    <a:pt x="18541" y="3647"/>
                    <a:pt x="18530" y="3646"/>
                  </a:cubicBezTo>
                  <a:cubicBezTo>
                    <a:pt x="18523" y="3640"/>
                    <a:pt x="18517" y="3633"/>
                    <a:pt x="18508" y="3627"/>
                  </a:cubicBezTo>
                  <a:cubicBezTo>
                    <a:pt x="18462" y="3594"/>
                    <a:pt x="18405" y="3580"/>
                    <a:pt x="18349" y="3580"/>
                  </a:cubicBezTo>
                  <a:cubicBezTo>
                    <a:pt x="18320" y="3580"/>
                    <a:pt x="18291" y="3584"/>
                    <a:pt x="18264" y="3591"/>
                  </a:cubicBezTo>
                  <a:cubicBezTo>
                    <a:pt x="18185" y="3611"/>
                    <a:pt x="18109" y="3663"/>
                    <a:pt x="18067" y="3736"/>
                  </a:cubicBezTo>
                  <a:cubicBezTo>
                    <a:pt x="18035" y="3792"/>
                    <a:pt x="18030" y="3853"/>
                    <a:pt x="18035" y="3914"/>
                  </a:cubicBezTo>
                  <a:cubicBezTo>
                    <a:pt x="17605" y="4163"/>
                    <a:pt x="17403" y="4656"/>
                    <a:pt x="17329" y="5151"/>
                  </a:cubicBezTo>
                  <a:cubicBezTo>
                    <a:pt x="17216" y="5909"/>
                    <a:pt x="17244" y="6676"/>
                    <a:pt x="17293" y="7437"/>
                  </a:cubicBezTo>
                  <a:cubicBezTo>
                    <a:pt x="17344" y="8217"/>
                    <a:pt x="17416" y="9002"/>
                    <a:pt x="17374" y="9785"/>
                  </a:cubicBezTo>
                  <a:cubicBezTo>
                    <a:pt x="17354" y="10143"/>
                    <a:pt x="17344" y="10557"/>
                    <a:pt x="17202" y="10891"/>
                  </a:cubicBezTo>
                  <a:cubicBezTo>
                    <a:pt x="17141" y="11036"/>
                    <a:pt x="17039" y="11119"/>
                    <a:pt x="16922" y="11152"/>
                  </a:cubicBezTo>
                  <a:lnTo>
                    <a:pt x="16922" y="11149"/>
                  </a:lnTo>
                  <a:cubicBezTo>
                    <a:pt x="16919" y="11097"/>
                    <a:pt x="16900" y="11054"/>
                    <a:pt x="16873" y="11012"/>
                  </a:cubicBezTo>
                  <a:cubicBezTo>
                    <a:pt x="16868" y="11000"/>
                    <a:pt x="16865" y="10989"/>
                    <a:pt x="16861" y="10977"/>
                  </a:cubicBezTo>
                  <a:cubicBezTo>
                    <a:pt x="16828" y="10902"/>
                    <a:pt x="16755" y="10836"/>
                    <a:pt x="16671" y="10822"/>
                  </a:cubicBezTo>
                  <a:cubicBezTo>
                    <a:pt x="16654" y="10819"/>
                    <a:pt x="16637" y="10817"/>
                    <a:pt x="16620" y="10817"/>
                  </a:cubicBezTo>
                  <a:cubicBezTo>
                    <a:pt x="16529" y="10817"/>
                    <a:pt x="16441" y="10859"/>
                    <a:pt x="16383" y="10932"/>
                  </a:cubicBezTo>
                  <a:cubicBezTo>
                    <a:pt x="16357" y="10967"/>
                    <a:pt x="16335" y="11006"/>
                    <a:pt x="16320" y="11048"/>
                  </a:cubicBezTo>
                  <a:cubicBezTo>
                    <a:pt x="16296" y="11035"/>
                    <a:pt x="16273" y="11022"/>
                    <a:pt x="16251" y="11007"/>
                  </a:cubicBezTo>
                  <a:cubicBezTo>
                    <a:pt x="15943" y="10815"/>
                    <a:pt x="15955" y="10441"/>
                    <a:pt x="15943" y="10119"/>
                  </a:cubicBezTo>
                  <a:cubicBezTo>
                    <a:pt x="15929" y="9787"/>
                    <a:pt x="15868" y="9463"/>
                    <a:pt x="15771" y="9147"/>
                  </a:cubicBezTo>
                  <a:cubicBezTo>
                    <a:pt x="15646" y="8744"/>
                    <a:pt x="15455" y="8231"/>
                    <a:pt x="15017" y="8085"/>
                  </a:cubicBezTo>
                  <a:cubicBezTo>
                    <a:pt x="15005" y="8082"/>
                    <a:pt x="14995" y="8079"/>
                    <a:pt x="14984" y="8076"/>
                  </a:cubicBezTo>
                  <a:cubicBezTo>
                    <a:pt x="14981" y="8069"/>
                    <a:pt x="14976" y="8063"/>
                    <a:pt x="14974" y="8057"/>
                  </a:cubicBezTo>
                  <a:cubicBezTo>
                    <a:pt x="14975" y="8054"/>
                    <a:pt x="14979" y="8053"/>
                    <a:pt x="14981" y="8049"/>
                  </a:cubicBezTo>
                  <a:cubicBezTo>
                    <a:pt x="15007" y="8002"/>
                    <a:pt x="15021" y="7940"/>
                    <a:pt x="15000" y="7891"/>
                  </a:cubicBezTo>
                  <a:cubicBezTo>
                    <a:pt x="14979" y="7843"/>
                    <a:pt x="14924" y="7808"/>
                    <a:pt x="14874" y="7795"/>
                  </a:cubicBezTo>
                  <a:cubicBezTo>
                    <a:pt x="14854" y="7790"/>
                    <a:pt x="14833" y="7788"/>
                    <a:pt x="14811" y="7788"/>
                  </a:cubicBezTo>
                  <a:cubicBezTo>
                    <a:pt x="14790" y="7788"/>
                    <a:pt x="14768" y="7790"/>
                    <a:pt x="14749" y="7796"/>
                  </a:cubicBezTo>
                  <a:cubicBezTo>
                    <a:pt x="14691" y="7815"/>
                    <a:pt x="14646" y="7857"/>
                    <a:pt x="14618" y="7908"/>
                  </a:cubicBezTo>
                  <a:lnTo>
                    <a:pt x="14611" y="7908"/>
                  </a:lnTo>
                  <a:cubicBezTo>
                    <a:pt x="14560" y="7922"/>
                    <a:pt x="14513" y="7954"/>
                    <a:pt x="14486" y="7999"/>
                  </a:cubicBezTo>
                  <a:cubicBezTo>
                    <a:pt x="14460" y="8041"/>
                    <a:pt x="14455" y="8089"/>
                    <a:pt x="14460" y="8136"/>
                  </a:cubicBezTo>
                  <a:cubicBezTo>
                    <a:pt x="14117" y="8362"/>
                    <a:pt x="13953" y="8946"/>
                    <a:pt x="13865" y="9398"/>
                  </a:cubicBezTo>
                  <a:lnTo>
                    <a:pt x="13098" y="9420"/>
                  </a:lnTo>
                  <a:cubicBezTo>
                    <a:pt x="13099" y="9014"/>
                    <a:pt x="13102" y="8607"/>
                    <a:pt x="13103" y="8201"/>
                  </a:cubicBezTo>
                  <a:cubicBezTo>
                    <a:pt x="13312" y="8183"/>
                    <a:pt x="13521" y="8174"/>
                    <a:pt x="13730" y="8174"/>
                  </a:cubicBezTo>
                  <a:cubicBezTo>
                    <a:pt x="13783" y="8174"/>
                    <a:pt x="13836" y="8175"/>
                    <a:pt x="13889" y="8176"/>
                  </a:cubicBezTo>
                  <a:cubicBezTo>
                    <a:pt x="13890" y="8176"/>
                    <a:pt x="13891" y="8176"/>
                    <a:pt x="13892" y="8176"/>
                  </a:cubicBezTo>
                  <a:cubicBezTo>
                    <a:pt x="14033" y="8176"/>
                    <a:pt x="14032" y="7954"/>
                    <a:pt x="13889" y="7953"/>
                  </a:cubicBezTo>
                  <a:cubicBezTo>
                    <a:pt x="13836" y="7952"/>
                    <a:pt x="13783" y="7951"/>
                    <a:pt x="13730" y="7951"/>
                  </a:cubicBezTo>
                  <a:cubicBezTo>
                    <a:pt x="13521" y="7951"/>
                    <a:pt x="13313" y="7960"/>
                    <a:pt x="13105" y="7977"/>
                  </a:cubicBezTo>
                  <a:cubicBezTo>
                    <a:pt x="13111" y="7363"/>
                    <a:pt x="13114" y="6750"/>
                    <a:pt x="13121" y="6135"/>
                  </a:cubicBezTo>
                  <a:cubicBezTo>
                    <a:pt x="13348" y="6141"/>
                    <a:pt x="13575" y="6154"/>
                    <a:pt x="13799" y="6177"/>
                  </a:cubicBezTo>
                  <a:cubicBezTo>
                    <a:pt x="13802" y="6177"/>
                    <a:pt x="13806" y="6178"/>
                    <a:pt x="13809" y="6178"/>
                  </a:cubicBezTo>
                  <a:cubicBezTo>
                    <a:pt x="13864" y="6178"/>
                    <a:pt x="13910" y="6117"/>
                    <a:pt x="13911" y="6064"/>
                  </a:cubicBezTo>
                  <a:cubicBezTo>
                    <a:pt x="13911" y="5999"/>
                    <a:pt x="13859" y="5959"/>
                    <a:pt x="13799" y="5952"/>
                  </a:cubicBezTo>
                  <a:cubicBezTo>
                    <a:pt x="13575" y="5926"/>
                    <a:pt x="13350" y="5915"/>
                    <a:pt x="13124" y="5910"/>
                  </a:cubicBezTo>
                  <a:cubicBezTo>
                    <a:pt x="13131" y="5298"/>
                    <a:pt x="13141" y="4684"/>
                    <a:pt x="13153" y="4071"/>
                  </a:cubicBezTo>
                  <a:cubicBezTo>
                    <a:pt x="13414" y="4013"/>
                    <a:pt x="13675" y="3952"/>
                    <a:pt x="13937" y="3895"/>
                  </a:cubicBezTo>
                  <a:cubicBezTo>
                    <a:pt x="14069" y="3868"/>
                    <a:pt x="14025" y="3676"/>
                    <a:pt x="13903" y="3676"/>
                  </a:cubicBezTo>
                  <a:cubicBezTo>
                    <a:pt x="13895" y="3676"/>
                    <a:pt x="13886" y="3677"/>
                    <a:pt x="13878" y="3679"/>
                  </a:cubicBezTo>
                  <a:cubicBezTo>
                    <a:pt x="13635" y="3730"/>
                    <a:pt x="13396" y="3786"/>
                    <a:pt x="13156" y="3841"/>
                  </a:cubicBezTo>
                  <a:cubicBezTo>
                    <a:pt x="13164" y="3353"/>
                    <a:pt x="13172" y="2864"/>
                    <a:pt x="13183" y="2377"/>
                  </a:cubicBezTo>
                  <a:cubicBezTo>
                    <a:pt x="13425" y="2365"/>
                    <a:pt x="13666" y="2360"/>
                    <a:pt x="13908" y="2360"/>
                  </a:cubicBezTo>
                  <a:cubicBezTo>
                    <a:pt x="14039" y="2360"/>
                    <a:pt x="14170" y="2361"/>
                    <a:pt x="14301" y="2364"/>
                  </a:cubicBezTo>
                  <a:cubicBezTo>
                    <a:pt x="14302" y="2364"/>
                    <a:pt x="14303" y="2364"/>
                    <a:pt x="14304" y="2364"/>
                  </a:cubicBezTo>
                  <a:cubicBezTo>
                    <a:pt x="14444" y="2364"/>
                    <a:pt x="14444" y="2145"/>
                    <a:pt x="14301" y="2141"/>
                  </a:cubicBezTo>
                  <a:cubicBezTo>
                    <a:pt x="14169" y="2137"/>
                    <a:pt x="14036" y="2136"/>
                    <a:pt x="13904" y="2136"/>
                  </a:cubicBezTo>
                  <a:cubicBezTo>
                    <a:pt x="13665" y="2136"/>
                    <a:pt x="13426" y="2141"/>
                    <a:pt x="13186" y="2153"/>
                  </a:cubicBezTo>
                  <a:cubicBezTo>
                    <a:pt x="13201" y="1471"/>
                    <a:pt x="13214" y="790"/>
                    <a:pt x="13232" y="108"/>
                  </a:cubicBezTo>
                  <a:cubicBezTo>
                    <a:pt x="13234" y="37"/>
                    <a:pt x="13179" y="1"/>
                    <a:pt x="13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3"/>
            <p:cNvSpPr/>
            <p:nvPr/>
          </p:nvSpPr>
          <p:spPr>
            <a:xfrm>
              <a:off x="547200" y="3161850"/>
              <a:ext cx="275" cy="225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10" y="1"/>
                  </a:moveTo>
                  <a:lnTo>
                    <a:pt x="10" y="1"/>
                  </a:lnTo>
                  <a:cubicBezTo>
                    <a:pt x="8" y="3"/>
                    <a:pt x="6" y="4"/>
                    <a:pt x="5" y="5"/>
                  </a:cubicBezTo>
                  <a:lnTo>
                    <a:pt x="5" y="5"/>
                  </a:lnTo>
                  <a:cubicBezTo>
                    <a:pt x="7" y="5"/>
                    <a:pt x="7" y="4"/>
                    <a:pt x="9" y="4"/>
                  </a:cubicBezTo>
                  <a:lnTo>
                    <a:pt x="10" y="1"/>
                  </a:ln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3" y="5"/>
                    <a:pt x="3" y="5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lnTo>
                    <a:pt x="2" y="7"/>
                  </a:lnTo>
                  <a:cubicBezTo>
                    <a:pt x="2" y="7"/>
                    <a:pt x="3" y="6"/>
                    <a:pt x="5" y="5"/>
                  </a:cubicBezTo>
                  <a:close/>
                  <a:moveTo>
                    <a:pt x="2" y="7"/>
                  </a:move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1" y="8"/>
                    <a:pt x="2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3"/>
            <p:cNvSpPr/>
            <p:nvPr/>
          </p:nvSpPr>
          <p:spPr>
            <a:xfrm>
              <a:off x="490225" y="3063250"/>
              <a:ext cx="200" cy="125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0"/>
                  </a:moveTo>
                  <a:cubicBezTo>
                    <a:pt x="0" y="2"/>
                    <a:pt x="5" y="5"/>
                    <a:pt x="8" y="5"/>
                  </a:cubicBezTo>
                  <a:cubicBezTo>
                    <a:pt x="8" y="5"/>
                    <a:pt x="6" y="5"/>
                    <a:pt x="6" y="2"/>
                  </a:cubicBezTo>
                  <a:cubicBezTo>
                    <a:pt x="5" y="2"/>
                    <a:pt x="2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3"/>
            <p:cNvSpPr/>
            <p:nvPr/>
          </p:nvSpPr>
          <p:spPr>
            <a:xfrm>
              <a:off x="491050" y="3064175"/>
              <a:ext cx="75" cy="225"/>
            </a:xfrm>
            <a:custGeom>
              <a:avLst/>
              <a:gdLst/>
              <a:ahLst/>
              <a:cxnLst/>
              <a:rect l="l" t="t" r="r" b="b"/>
              <a:pathLst>
                <a:path w="3" h="9" extrusionOk="0">
                  <a:moveTo>
                    <a:pt x="2" y="1"/>
                  </a:moveTo>
                  <a:cubicBezTo>
                    <a:pt x="1" y="5"/>
                    <a:pt x="1" y="7"/>
                    <a:pt x="1" y="8"/>
                  </a:cubicBezTo>
                  <a:cubicBezTo>
                    <a:pt x="1" y="8"/>
                    <a:pt x="2" y="7"/>
                    <a:pt x="2" y="5"/>
                  </a:cubicBezTo>
                  <a:lnTo>
                    <a:pt x="2" y="4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3"/>
            <p:cNvSpPr/>
            <p:nvPr/>
          </p:nvSpPr>
          <p:spPr>
            <a:xfrm>
              <a:off x="489900" y="3063250"/>
              <a:ext cx="175" cy="75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5" y="0"/>
                  </a:moveTo>
                  <a:cubicBezTo>
                    <a:pt x="3" y="0"/>
                    <a:pt x="3" y="2"/>
                    <a:pt x="0" y="2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5" y="3"/>
                    <a:pt x="6" y="1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3"/>
            <p:cNvSpPr/>
            <p:nvPr/>
          </p:nvSpPr>
          <p:spPr>
            <a:xfrm>
              <a:off x="491050" y="3064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3"/>
            <p:cNvSpPr/>
            <p:nvPr/>
          </p:nvSpPr>
          <p:spPr>
            <a:xfrm>
              <a:off x="491050" y="3064325"/>
              <a:ext cx="75" cy="175"/>
            </a:xfrm>
            <a:custGeom>
              <a:avLst/>
              <a:gdLst/>
              <a:ahLst/>
              <a:cxnLst/>
              <a:rect l="l" t="t" r="r" b="b"/>
              <a:pathLst>
                <a:path w="3" h="7" extrusionOk="0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lnTo>
                    <a:pt x="2" y="1"/>
                  </a:lnTo>
                  <a:close/>
                  <a:moveTo>
                    <a:pt x="2" y="1"/>
                  </a:moveTo>
                  <a:lnTo>
                    <a:pt x="1" y="2"/>
                  </a:lnTo>
                  <a:lnTo>
                    <a:pt x="1" y="5"/>
                  </a:lnTo>
                  <a:cubicBezTo>
                    <a:pt x="1" y="5"/>
                    <a:pt x="1" y="2"/>
                    <a:pt x="2" y="1"/>
                  </a:cubicBezTo>
                  <a:close/>
                  <a:moveTo>
                    <a:pt x="2" y="1"/>
                  </a:moveTo>
                  <a:cubicBezTo>
                    <a:pt x="2" y="2"/>
                    <a:pt x="1" y="5"/>
                    <a:pt x="1" y="5"/>
                  </a:cubicBezTo>
                  <a:lnTo>
                    <a:pt x="1" y="7"/>
                  </a:lnTo>
                  <a:cubicBezTo>
                    <a:pt x="1" y="5"/>
                    <a:pt x="2" y="5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3"/>
            <p:cNvSpPr/>
            <p:nvPr/>
          </p:nvSpPr>
          <p:spPr>
            <a:xfrm>
              <a:off x="489125" y="3065275"/>
              <a:ext cx="100" cy="325"/>
            </a:xfrm>
            <a:custGeom>
              <a:avLst/>
              <a:gdLst/>
              <a:ahLst/>
              <a:cxnLst/>
              <a:rect l="l" t="t" r="r" b="b"/>
              <a:pathLst>
                <a:path w="4" h="13" extrusionOk="0">
                  <a:moveTo>
                    <a:pt x="1" y="0"/>
                  </a:moveTo>
                  <a:lnTo>
                    <a:pt x="1" y="5"/>
                  </a:lnTo>
                  <a:cubicBezTo>
                    <a:pt x="1" y="8"/>
                    <a:pt x="4" y="11"/>
                    <a:pt x="4" y="12"/>
                  </a:cubicBezTo>
                  <a:cubicBezTo>
                    <a:pt x="4" y="11"/>
                    <a:pt x="4" y="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3"/>
            <p:cNvSpPr/>
            <p:nvPr/>
          </p:nvSpPr>
          <p:spPr>
            <a:xfrm>
              <a:off x="697300" y="3035800"/>
              <a:ext cx="17475" cy="5950"/>
            </a:xfrm>
            <a:custGeom>
              <a:avLst/>
              <a:gdLst/>
              <a:ahLst/>
              <a:cxnLst/>
              <a:rect l="l" t="t" r="r" b="b"/>
              <a:pathLst>
                <a:path w="699" h="238" extrusionOk="0">
                  <a:moveTo>
                    <a:pt x="590" y="1"/>
                  </a:moveTo>
                  <a:cubicBezTo>
                    <a:pt x="588" y="1"/>
                    <a:pt x="587" y="1"/>
                    <a:pt x="585" y="1"/>
                  </a:cubicBezTo>
                  <a:cubicBezTo>
                    <a:pt x="429" y="4"/>
                    <a:pt x="271" y="10"/>
                    <a:pt x="115" y="12"/>
                  </a:cubicBezTo>
                  <a:cubicBezTo>
                    <a:pt x="57" y="15"/>
                    <a:pt x="1" y="63"/>
                    <a:pt x="2" y="125"/>
                  </a:cubicBezTo>
                  <a:cubicBezTo>
                    <a:pt x="5" y="183"/>
                    <a:pt x="49" y="237"/>
                    <a:pt x="111" y="237"/>
                  </a:cubicBezTo>
                  <a:cubicBezTo>
                    <a:pt x="112" y="237"/>
                    <a:pt x="114" y="237"/>
                    <a:pt x="115" y="237"/>
                  </a:cubicBezTo>
                  <a:cubicBezTo>
                    <a:pt x="271" y="234"/>
                    <a:pt x="429" y="228"/>
                    <a:pt x="585" y="226"/>
                  </a:cubicBezTo>
                  <a:cubicBezTo>
                    <a:pt x="643" y="223"/>
                    <a:pt x="698" y="173"/>
                    <a:pt x="697" y="112"/>
                  </a:cubicBezTo>
                  <a:cubicBezTo>
                    <a:pt x="694" y="55"/>
                    <a:pt x="650" y="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3"/>
            <p:cNvSpPr/>
            <p:nvPr/>
          </p:nvSpPr>
          <p:spPr>
            <a:xfrm>
              <a:off x="715100" y="3023000"/>
              <a:ext cx="17425" cy="29425"/>
            </a:xfrm>
            <a:custGeom>
              <a:avLst/>
              <a:gdLst/>
              <a:ahLst/>
              <a:cxnLst/>
              <a:rect l="l" t="t" r="r" b="b"/>
              <a:pathLst>
                <a:path w="697" h="1177" extrusionOk="0">
                  <a:moveTo>
                    <a:pt x="422" y="0"/>
                  </a:moveTo>
                  <a:cubicBezTo>
                    <a:pt x="395" y="0"/>
                    <a:pt x="368" y="10"/>
                    <a:pt x="349" y="32"/>
                  </a:cubicBezTo>
                  <a:cubicBezTo>
                    <a:pt x="247" y="150"/>
                    <a:pt x="149" y="268"/>
                    <a:pt x="46" y="384"/>
                  </a:cubicBezTo>
                  <a:cubicBezTo>
                    <a:pt x="7" y="429"/>
                    <a:pt x="1" y="495"/>
                    <a:pt x="46" y="542"/>
                  </a:cubicBezTo>
                  <a:cubicBezTo>
                    <a:pt x="67" y="562"/>
                    <a:pt x="98" y="573"/>
                    <a:pt x="128" y="573"/>
                  </a:cubicBezTo>
                  <a:cubicBezTo>
                    <a:pt x="157" y="573"/>
                    <a:pt x="185" y="564"/>
                    <a:pt x="204" y="542"/>
                  </a:cubicBezTo>
                  <a:cubicBezTo>
                    <a:pt x="241" y="498"/>
                    <a:pt x="278" y="455"/>
                    <a:pt x="317" y="411"/>
                  </a:cubicBezTo>
                  <a:cubicBezTo>
                    <a:pt x="330" y="645"/>
                    <a:pt x="376" y="877"/>
                    <a:pt x="460" y="1094"/>
                  </a:cubicBezTo>
                  <a:cubicBezTo>
                    <a:pt x="479" y="1142"/>
                    <a:pt x="519" y="1176"/>
                    <a:pt x="569" y="1176"/>
                  </a:cubicBezTo>
                  <a:cubicBezTo>
                    <a:pt x="578" y="1176"/>
                    <a:pt x="588" y="1175"/>
                    <a:pt x="598" y="1172"/>
                  </a:cubicBezTo>
                  <a:cubicBezTo>
                    <a:pt x="652" y="1158"/>
                    <a:pt x="697" y="1090"/>
                    <a:pt x="675" y="1035"/>
                  </a:cubicBezTo>
                  <a:cubicBezTo>
                    <a:pt x="562" y="740"/>
                    <a:pt x="515" y="429"/>
                    <a:pt x="539" y="111"/>
                  </a:cubicBezTo>
                  <a:cubicBezTo>
                    <a:pt x="545" y="46"/>
                    <a:pt x="482" y="0"/>
                    <a:pt x="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3"/>
            <p:cNvSpPr/>
            <p:nvPr/>
          </p:nvSpPr>
          <p:spPr>
            <a:xfrm>
              <a:off x="626375" y="2962550"/>
              <a:ext cx="10425" cy="5800"/>
            </a:xfrm>
            <a:custGeom>
              <a:avLst/>
              <a:gdLst/>
              <a:ahLst/>
              <a:cxnLst/>
              <a:rect l="l" t="t" r="r" b="b"/>
              <a:pathLst>
                <a:path w="417" h="232" extrusionOk="0">
                  <a:moveTo>
                    <a:pt x="302" y="1"/>
                  </a:moveTo>
                  <a:cubicBezTo>
                    <a:pt x="240" y="4"/>
                    <a:pt x="178" y="5"/>
                    <a:pt x="114" y="7"/>
                  </a:cubicBezTo>
                  <a:cubicBezTo>
                    <a:pt x="85" y="7"/>
                    <a:pt x="56" y="20"/>
                    <a:pt x="34" y="40"/>
                  </a:cubicBezTo>
                  <a:cubicBezTo>
                    <a:pt x="15" y="59"/>
                    <a:pt x="1" y="91"/>
                    <a:pt x="2" y="120"/>
                  </a:cubicBezTo>
                  <a:cubicBezTo>
                    <a:pt x="4" y="149"/>
                    <a:pt x="12" y="178"/>
                    <a:pt x="34" y="200"/>
                  </a:cubicBezTo>
                  <a:cubicBezTo>
                    <a:pt x="56" y="220"/>
                    <a:pt x="83" y="231"/>
                    <a:pt x="114" y="231"/>
                  </a:cubicBezTo>
                  <a:cubicBezTo>
                    <a:pt x="178" y="230"/>
                    <a:pt x="242" y="229"/>
                    <a:pt x="302" y="227"/>
                  </a:cubicBezTo>
                  <a:cubicBezTo>
                    <a:pt x="331" y="227"/>
                    <a:pt x="360" y="214"/>
                    <a:pt x="382" y="194"/>
                  </a:cubicBezTo>
                  <a:cubicBezTo>
                    <a:pt x="402" y="173"/>
                    <a:pt x="417" y="143"/>
                    <a:pt x="415" y="114"/>
                  </a:cubicBezTo>
                  <a:cubicBezTo>
                    <a:pt x="414" y="85"/>
                    <a:pt x="404" y="56"/>
                    <a:pt x="382" y="34"/>
                  </a:cubicBezTo>
                  <a:cubicBezTo>
                    <a:pt x="360" y="14"/>
                    <a:pt x="334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3"/>
            <p:cNvSpPr/>
            <p:nvPr/>
          </p:nvSpPr>
          <p:spPr>
            <a:xfrm>
              <a:off x="639250" y="2949750"/>
              <a:ext cx="11975" cy="24375"/>
            </a:xfrm>
            <a:custGeom>
              <a:avLst/>
              <a:gdLst/>
              <a:ahLst/>
              <a:cxnLst/>
              <a:rect l="l" t="t" r="r" b="b"/>
              <a:pathLst>
                <a:path w="479" h="975" extrusionOk="0">
                  <a:moveTo>
                    <a:pt x="300" y="1"/>
                  </a:moveTo>
                  <a:cubicBezTo>
                    <a:pt x="281" y="1"/>
                    <a:pt x="263" y="6"/>
                    <a:pt x="248" y="17"/>
                  </a:cubicBezTo>
                  <a:cubicBezTo>
                    <a:pt x="190" y="62"/>
                    <a:pt x="131" y="108"/>
                    <a:pt x="73" y="153"/>
                  </a:cubicBezTo>
                  <a:cubicBezTo>
                    <a:pt x="25" y="190"/>
                    <a:pt x="1" y="249"/>
                    <a:pt x="32" y="306"/>
                  </a:cubicBezTo>
                  <a:cubicBezTo>
                    <a:pt x="51" y="337"/>
                    <a:pt x="93" y="362"/>
                    <a:pt x="133" y="362"/>
                  </a:cubicBezTo>
                  <a:cubicBezTo>
                    <a:pt x="152" y="362"/>
                    <a:pt x="170" y="357"/>
                    <a:pt x="185" y="345"/>
                  </a:cubicBezTo>
                  <a:cubicBezTo>
                    <a:pt x="198" y="336"/>
                    <a:pt x="208" y="327"/>
                    <a:pt x="221" y="316"/>
                  </a:cubicBezTo>
                  <a:cubicBezTo>
                    <a:pt x="243" y="496"/>
                    <a:pt x="248" y="678"/>
                    <a:pt x="241" y="859"/>
                  </a:cubicBezTo>
                  <a:cubicBezTo>
                    <a:pt x="243" y="920"/>
                    <a:pt x="294" y="974"/>
                    <a:pt x="349" y="974"/>
                  </a:cubicBezTo>
                  <a:cubicBezTo>
                    <a:pt x="351" y="974"/>
                    <a:pt x="354" y="974"/>
                    <a:pt x="356" y="974"/>
                  </a:cubicBezTo>
                  <a:cubicBezTo>
                    <a:pt x="417" y="971"/>
                    <a:pt x="464" y="925"/>
                    <a:pt x="467" y="862"/>
                  </a:cubicBezTo>
                  <a:cubicBezTo>
                    <a:pt x="479" y="601"/>
                    <a:pt x="459" y="342"/>
                    <a:pt x="414" y="84"/>
                  </a:cubicBezTo>
                  <a:cubicBezTo>
                    <a:pt x="405" y="36"/>
                    <a:pt x="350" y="1"/>
                    <a:pt x="3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3"/>
            <p:cNvSpPr/>
            <p:nvPr/>
          </p:nvSpPr>
          <p:spPr>
            <a:xfrm>
              <a:off x="614275" y="3129600"/>
              <a:ext cx="18400" cy="7025"/>
            </a:xfrm>
            <a:custGeom>
              <a:avLst/>
              <a:gdLst/>
              <a:ahLst/>
              <a:cxnLst/>
              <a:rect l="l" t="t" r="r" b="b"/>
              <a:pathLst>
                <a:path w="736" h="281" extrusionOk="0">
                  <a:moveTo>
                    <a:pt x="109" y="0"/>
                  </a:moveTo>
                  <a:cubicBezTo>
                    <a:pt x="53" y="0"/>
                    <a:pt x="1" y="59"/>
                    <a:pt x="2" y="114"/>
                  </a:cubicBezTo>
                  <a:cubicBezTo>
                    <a:pt x="6" y="179"/>
                    <a:pt x="51" y="218"/>
                    <a:pt x="115" y="225"/>
                  </a:cubicBezTo>
                  <a:cubicBezTo>
                    <a:pt x="283" y="244"/>
                    <a:pt x="452" y="262"/>
                    <a:pt x="623" y="280"/>
                  </a:cubicBezTo>
                  <a:cubicBezTo>
                    <a:pt x="625" y="281"/>
                    <a:pt x="628" y="281"/>
                    <a:pt x="630" y="281"/>
                  </a:cubicBezTo>
                  <a:cubicBezTo>
                    <a:pt x="685" y="281"/>
                    <a:pt x="736" y="221"/>
                    <a:pt x="734" y="167"/>
                  </a:cubicBezTo>
                  <a:cubicBezTo>
                    <a:pt x="731" y="101"/>
                    <a:pt x="685" y="63"/>
                    <a:pt x="623" y="56"/>
                  </a:cubicBezTo>
                  <a:cubicBezTo>
                    <a:pt x="453" y="37"/>
                    <a:pt x="285" y="20"/>
                    <a:pt x="115" y="1"/>
                  </a:cubicBezTo>
                  <a:cubicBezTo>
                    <a:pt x="113" y="1"/>
                    <a:pt x="111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3"/>
            <p:cNvSpPr/>
            <p:nvPr/>
          </p:nvSpPr>
          <p:spPr>
            <a:xfrm>
              <a:off x="633525" y="3120900"/>
              <a:ext cx="22250" cy="26450"/>
            </a:xfrm>
            <a:custGeom>
              <a:avLst/>
              <a:gdLst/>
              <a:ahLst/>
              <a:cxnLst/>
              <a:rect l="l" t="t" r="r" b="b"/>
              <a:pathLst>
                <a:path w="890" h="1058" extrusionOk="0">
                  <a:moveTo>
                    <a:pt x="425" y="449"/>
                  </a:moveTo>
                  <a:cubicBezTo>
                    <a:pt x="427" y="476"/>
                    <a:pt x="430" y="501"/>
                    <a:pt x="432" y="527"/>
                  </a:cubicBezTo>
                  <a:lnTo>
                    <a:pt x="370" y="527"/>
                  </a:lnTo>
                  <a:cubicBezTo>
                    <a:pt x="389" y="501"/>
                    <a:pt x="408" y="476"/>
                    <a:pt x="425" y="449"/>
                  </a:cubicBezTo>
                  <a:close/>
                  <a:moveTo>
                    <a:pt x="491" y="1"/>
                  </a:moveTo>
                  <a:cubicBezTo>
                    <a:pt x="452" y="1"/>
                    <a:pt x="414" y="18"/>
                    <a:pt x="396" y="54"/>
                  </a:cubicBezTo>
                  <a:cubicBezTo>
                    <a:pt x="306" y="236"/>
                    <a:pt x="196" y="404"/>
                    <a:pt x="64" y="557"/>
                  </a:cubicBezTo>
                  <a:cubicBezTo>
                    <a:pt x="0" y="631"/>
                    <a:pt x="42" y="744"/>
                    <a:pt x="144" y="747"/>
                  </a:cubicBezTo>
                  <a:cubicBezTo>
                    <a:pt x="190" y="750"/>
                    <a:pt x="237" y="751"/>
                    <a:pt x="283" y="751"/>
                  </a:cubicBezTo>
                  <a:cubicBezTo>
                    <a:pt x="336" y="751"/>
                    <a:pt x="388" y="750"/>
                    <a:pt x="441" y="747"/>
                  </a:cubicBezTo>
                  <a:lnTo>
                    <a:pt x="441" y="747"/>
                  </a:lnTo>
                  <a:cubicBezTo>
                    <a:pt x="441" y="813"/>
                    <a:pt x="440" y="881"/>
                    <a:pt x="437" y="946"/>
                  </a:cubicBezTo>
                  <a:cubicBezTo>
                    <a:pt x="434" y="1005"/>
                    <a:pt x="490" y="1058"/>
                    <a:pt x="550" y="1058"/>
                  </a:cubicBezTo>
                  <a:cubicBezTo>
                    <a:pt x="614" y="1058"/>
                    <a:pt x="659" y="1007"/>
                    <a:pt x="662" y="946"/>
                  </a:cubicBezTo>
                  <a:cubicBezTo>
                    <a:pt x="666" y="875"/>
                    <a:pt x="667" y="802"/>
                    <a:pt x="666" y="731"/>
                  </a:cubicBezTo>
                  <a:cubicBezTo>
                    <a:pt x="709" y="726"/>
                    <a:pt x="753" y="723"/>
                    <a:pt x="796" y="715"/>
                  </a:cubicBezTo>
                  <a:cubicBezTo>
                    <a:pt x="856" y="707"/>
                    <a:pt x="889" y="630"/>
                    <a:pt x="875" y="578"/>
                  </a:cubicBezTo>
                  <a:cubicBezTo>
                    <a:pt x="857" y="522"/>
                    <a:pt x="809" y="498"/>
                    <a:pt x="756" y="498"/>
                  </a:cubicBezTo>
                  <a:cubicBezTo>
                    <a:pt x="749" y="498"/>
                    <a:pt x="741" y="499"/>
                    <a:pt x="734" y="499"/>
                  </a:cubicBezTo>
                  <a:cubicBezTo>
                    <a:pt x="708" y="504"/>
                    <a:pt x="680" y="504"/>
                    <a:pt x="654" y="507"/>
                  </a:cubicBezTo>
                  <a:cubicBezTo>
                    <a:pt x="644" y="363"/>
                    <a:pt x="625" y="223"/>
                    <a:pt x="601" y="80"/>
                  </a:cubicBezTo>
                  <a:cubicBezTo>
                    <a:pt x="592" y="29"/>
                    <a:pt x="541" y="1"/>
                    <a:pt x="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3"/>
            <p:cNvSpPr/>
            <p:nvPr/>
          </p:nvSpPr>
          <p:spPr>
            <a:xfrm>
              <a:off x="541875" y="2966450"/>
              <a:ext cx="16075" cy="6325"/>
            </a:xfrm>
            <a:custGeom>
              <a:avLst/>
              <a:gdLst/>
              <a:ahLst/>
              <a:cxnLst/>
              <a:rect l="l" t="t" r="r" b="b"/>
              <a:pathLst>
                <a:path w="643" h="253" extrusionOk="0">
                  <a:moveTo>
                    <a:pt x="392" y="234"/>
                  </a:moveTo>
                  <a:cubicBezTo>
                    <a:pt x="394" y="234"/>
                    <a:pt x="397" y="235"/>
                    <a:pt x="399" y="235"/>
                  </a:cubicBezTo>
                  <a:lnTo>
                    <a:pt x="399" y="235"/>
                  </a:lnTo>
                  <a:cubicBezTo>
                    <a:pt x="396" y="234"/>
                    <a:pt x="394" y="234"/>
                    <a:pt x="392" y="234"/>
                  </a:cubicBezTo>
                  <a:lnTo>
                    <a:pt x="392" y="234"/>
                  </a:lnTo>
                  <a:cubicBezTo>
                    <a:pt x="392" y="234"/>
                    <a:pt x="392" y="234"/>
                    <a:pt x="392" y="234"/>
                  </a:cubicBezTo>
                  <a:close/>
                  <a:moveTo>
                    <a:pt x="239" y="0"/>
                  </a:moveTo>
                  <a:cubicBezTo>
                    <a:pt x="198" y="0"/>
                    <a:pt x="156" y="2"/>
                    <a:pt x="115" y="6"/>
                  </a:cubicBezTo>
                  <a:cubicBezTo>
                    <a:pt x="57" y="10"/>
                    <a:pt x="0" y="52"/>
                    <a:pt x="3" y="117"/>
                  </a:cubicBezTo>
                  <a:cubicBezTo>
                    <a:pt x="4" y="172"/>
                    <a:pt x="48" y="229"/>
                    <a:pt x="108" y="229"/>
                  </a:cubicBezTo>
                  <a:cubicBezTo>
                    <a:pt x="110" y="229"/>
                    <a:pt x="112" y="229"/>
                    <a:pt x="115" y="229"/>
                  </a:cubicBezTo>
                  <a:cubicBezTo>
                    <a:pt x="155" y="227"/>
                    <a:pt x="195" y="224"/>
                    <a:pt x="236" y="224"/>
                  </a:cubicBezTo>
                  <a:cubicBezTo>
                    <a:pt x="263" y="224"/>
                    <a:pt x="289" y="225"/>
                    <a:pt x="316" y="228"/>
                  </a:cubicBezTo>
                  <a:cubicBezTo>
                    <a:pt x="332" y="229"/>
                    <a:pt x="351" y="229"/>
                    <a:pt x="367" y="232"/>
                  </a:cubicBezTo>
                  <a:cubicBezTo>
                    <a:pt x="374" y="232"/>
                    <a:pt x="383" y="233"/>
                    <a:pt x="390" y="233"/>
                  </a:cubicBezTo>
                  <a:cubicBezTo>
                    <a:pt x="391" y="233"/>
                    <a:pt x="391" y="234"/>
                    <a:pt x="392" y="234"/>
                  </a:cubicBezTo>
                  <a:lnTo>
                    <a:pt x="392" y="234"/>
                  </a:lnTo>
                  <a:cubicBezTo>
                    <a:pt x="392" y="234"/>
                    <a:pt x="392" y="233"/>
                    <a:pt x="392" y="233"/>
                  </a:cubicBezTo>
                  <a:lnTo>
                    <a:pt x="392" y="233"/>
                  </a:lnTo>
                  <a:cubicBezTo>
                    <a:pt x="392" y="234"/>
                    <a:pt x="392" y="234"/>
                    <a:pt x="392" y="234"/>
                  </a:cubicBezTo>
                  <a:lnTo>
                    <a:pt x="392" y="234"/>
                  </a:lnTo>
                  <a:cubicBezTo>
                    <a:pt x="396" y="234"/>
                    <a:pt x="399" y="235"/>
                    <a:pt x="403" y="235"/>
                  </a:cubicBezTo>
                  <a:cubicBezTo>
                    <a:pt x="402" y="235"/>
                    <a:pt x="401" y="235"/>
                    <a:pt x="399" y="235"/>
                  </a:cubicBezTo>
                  <a:lnTo>
                    <a:pt x="399" y="235"/>
                  </a:lnTo>
                  <a:cubicBezTo>
                    <a:pt x="428" y="240"/>
                    <a:pt x="459" y="243"/>
                    <a:pt x="492" y="249"/>
                  </a:cubicBezTo>
                  <a:cubicBezTo>
                    <a:pt x="501" y="251"/>
                    <a:pt x="510" y="252"/>
                    <a:pt x="519" y="252"/>
                  </a:cubicBezTo>
                  <a:cubicBezTo>
                    <a:pt x="568" y="252"/>
                    <a:pt x="617" y="224"/>
                    <a:pt x="629" y="173"/>
                  </a:cubicBezTo>
                  <a:cubicBezTo>
                    <a:pt x="642" y="116"/>
                    <a:pt x="613" y="46"/>
                    <a:pt x="551" y="35"/>
                  </a:cubicBezTo>
                  <a:cubicBezTo>
                    <a:pt x="449" y="12"/>
                    <a:pt x="345" y="0"/>
                    <a:pt x="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3"/>
            <p:cNvSpPr/>
            <p:nvPr/>
          </p:nvSpPr>
          <p:spPr>
            <a:xfrm>
              <a:off x="551900" y="29722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1" y="0"/>
                  </a:moveTo>
                  <a:cubicBezTo>
                    <a:pt x="4" y="2"/>
                    <a:pt x="4" y="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3"/>
            <p:cNvSpPr/>
            <p:nvPr/>
          </p:nvSpPr>
          <p:spPr>
            <a:xfrm>
              <a:off x="560025" y="2958725"/>
              <a:ext cx="16325" cy="23350"/>
            </a:xfrm>
            <a:custGeom>
              <a:avLst/>
              <a:gdLst/>
              <a:ahLst/>
              <a:cxnLst/>
              <a:rect l="l" t="t" r="r" b="b"/>
              <a:pathLst>
                <a:path w="653" h="934" extrusionOk="0">
                  <a:moveTo>
                    <a:pt x="542" y="0"/>
                  </a:moveTo>
                  <a:cubicBezTo>
                    <a:pt x="541" y="0"/>
                    <a:pt x="540" y="0"/>
                    <a:pt x="540" y="0"/>
                  </a:cubicBezTo>
                  <a:cubicBezTo>
                    <a:pt x="438" y="5"/>
                    <a:pt x="334" y="8"/>
                    <a:pt x="232" y="13"/>
                  </a:cubicBezTo>
                  <a:cubicBezTo>
                    <a:pt x="174" y="15"/>
                    <a:pt x="116" y="63"/>
                    <a:pt x="121" y="126"/>
                  </a:cubicBezTo>
                  <a:cubicBezTo>
                    <a:pt x="128" y="229"/>
                    <a:pt x="121" y="315"/>
                    <a:pt x="95" y="411"/>
                  </a:cubicBezTo>
                  <a:cubicBezTo>
                    <a:pt x="76" y="487"/>
                    <a:pt x="137" y="550"/>
                    <a:pt x="205" y="550"/>
                  </a:cubicBezTo>
                  <a:cubicBezTo>
                    <a:pt x="223" y="550"/>
                    <a:pt x="241" y="546"/>
                    <a:pt x="258" y="537"/>
                  </a:cubicBezTo>
                  <a:lnTo>
                    <a:pt x="261" y="537"/>
                  </a:lnTo>
                  <a:cubicBezTo>
                    <a:pt x="264" y="537"/>
                    <a:pt x="264" y="537"/>
                    <a:pt x="264" y="535"/>
                  </a:cubicBezTo>
                  <a:lnTo>
                    <a:pt x="279" y="535"/>
                  </a:lnTo>
                  <a:lnTo>
                    <a:pt x="295" y="541"/>
                  </a:lnTo>
                  <a:cubicBezTo>
                    <a:pt x="296" y="541"/>
                    <a:pt x="296" y="542"/>
                    <a:pt x="301" y="544"/>
                  </a:cubicBezTo>
                  <a:cubicBezTo>
                    <a:pt x="303" y="548"/>
                    <a:pt x="309" y="550"/>
                    <a:pt x="312" y="554"/>
                  </a:cubicBezTo>
                  <a:lnTo>
                    <a:pt x="318" y="558"/>
                  </a:lnTo>
                  <a:cubicBezTo>
                    <a:pt x="324" y="564"/>
                    <a:pt x="330" y="570"/>
                    <a:pt x="332" y="576"/>
                  </a:cubicBezTo>
                  <a:lnTo>
                    <a:pt x="334" y="576"/>
                  </a:lnTo>
                  <a:cubicBezTo>
                    <a:pt x="337" y="580"/>
                    <a:pt x="341" y="587"/>
                    <a:pt x="345" y="593"/>
                  </a:cubicBezTo>
                  <a:cubicBezTo>
                    <a:pt x="345" y="599"/>
                    <a:pt x="348" y="606"/>
                    <a:pt x="351" y="612"/>
                  </a:cubicBezTo>
                  <a:lnTo>
                    <a:pt x="351" y="619"/>
                  </a:lnTo>
                  <a:lnTo>
                    <a:pt x="351" y="621"/>
                  </a:lnTo>
                  <a:cubicBezTo>
                    <a:pt x="351" y="624"/>
                    <a:pt x="350" y="629"/>
                    <a:pt x="350" y="637"/>
                  </a:cubicBezTo>
                  <a:cubicBezTo>
                    <a:pt x="345" y="641"/>
                    <a:pt x="343" y="650"/>
                    <a:pt x="338" y="656"/>
                  </a:cubicBezTo>
                  <a:lnTo>
                    <a:pt x="338" y="657"/>
                  </a:lnTo>
                  <a:cubicBezTo>
                    <a:pt x="332" y="660"/>
                    <a:pt x="330" y="667"/>
                    <a:pt x="324" y="671"/>
                  </a:cubicBezTo>
                  <a:cubicBezTo>
                    <a:pt x="322" y="673"/>
                    <a:pt x="318" y="677"/>
                    <a:pt x="315" y="679"/>
                  </a:cubicBezTo>
                  <a:cubicBezTo>
                    <a:pt x="311" y="680"/>
                    <a:pt x="308" y="685"/>
                    <a:pt x="308" y="685"/>
                  </a:cubicBezTo>
                  <a:cubicBezTo>
                    <a:pt x="302" y="687"/>
                    <a:pt x="295" y="692"/>
                    <a:pt x="289" y="695"/>
                  </a:cubicBezTo>
                  <a:cubicBezTo>
                    <a:pt x="287" y="696"/>
                    <a:pt x="287" y="696"/>
                    <a:pt x="286" y="696"/>
                  </a:cubicBezTo>
                  <a:lnTo>
                    <a:pt x="248" y="708"/>
                  </a:lnTo>
                  <a:cubicBezTo>
                    <a:pt x="245" y="708"/>
                    <a:pt x="245" y="708"/>
                    <a:pt x="244" y="709"/>
                  </a:cubicBezTo>
                  <a:lnTo>
                    <a:pt x="199" y="709"/>
                  </a:lnTo>
                  <a:cubicBezTo>
                    <a:pt x="185" y="703"/>
                    <a:pt x="167" y="702"/>
                    <a:pt x="153" y="695"/>
                  </a:cubicBezTo>
                  <a:cubicBezTo>
                    <a:pt x="143" y="691"/>
                    <a:pt x="133" y="689"/>
                    <a:pt x="123" y="689"/>
                  </a:cubicBezTo>
                  <a:cubicBezTo>
                    <a:pt x="76" y="689"/>
                    <a:pt x="26" y="728"/>
                    <a:pt x="15" y="773"/>
                  </a:cubicBezTo>
                  <a:cubicBezTo>
                    <a:pt x="0" y="838"/>
                    <a:pt x="35" y="888"/>
                    <a:pt x="93" y="911"/>
                  </a:cubicBezTo>
                  <a:cubicBezTo>
                    <a:pt x="132" y="926"/>
                    <a:pt x="174" y="934"/>
                    <a:pt x="217" y="934"/>
                  </a:cubicBezTo>
                  <a:cubicBezTo>
                    <a:pt x="374" y="934"/>
                    <a:pt x="538" y="833"/>
                    <a:pt x="570" y="673"/>
                  </a:cubicBezTo>
                  <a:cubicBezTo>
                    <a:pt x="601" y="512"/>
                    <a:pt x="483" y="360"/>
                    <a:pt x="337" y="324"/>
                  </a:cubicBezTo>
                  <a:cubicBezTo>
                    <a:pt x="340" y="293"/>
                    <a:pt x="340" y="264"/>
                    <a:pt x="341" y="232"/>
                  </a:cubicBezTo>
                  <a:cubicBezTo>
                    <a:pt x="406" y="231"/>
                    <a:pt x="474" y="228"/>
                    <a:pt x="540" y="225"/>
                  </a:cubicBezTo>
                  <a:cubicBezTo>
                    <a:pt x="598" y="224"/>
                    <a:pt x="653" y="177"/>
                    <a:pt x="651" y="113"/>
                  </a:cubicBezTo>
                  <a:cubicBezTo>
                    <a:pt x="650" y="56"/>
                    <a:pt x="603" y="0"/>
                    <a:pt x="5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3"/>
            <p:cNvSpPr/>
            <p:nvPr/>
          </p:nvSpPr>
          <p:spPr>
            <a:xfrm>
              <a:off x="566500" y="2972025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4" y="0"/>
                  </a:moveTo>
                  <a:cubicBezTo>
                    <a:pt x="3" y="1"/>
                    <a:pt x="2" y="1"/>
                    <a:pt x="2" y="1"/>
                  </a:cubicBezTo>
                  <a:lnTo>
                    <a:pt x="2" y="1"/>
                  </a:lnTo>
                  <a:cubicBezTo>
                    <a:pt x="3" y="1"/>
                    <a:pt x="4" y="1"/>
                    <a:pt x="5" y="0"/>
                  </a:cubicBezTo>
                  <a:close/>
                  <a:moveTo>
                    <a:pt x="2" y="1"/>
                  </a:moveTo>
                  <a:cubicBezTo>
                    <a:pt x="2" y="2"/>
                    <a:pt x="2" y="2"/>
                    <a:pt x="2" y="2"/>
                  </a:cubicBezTo>
                  <a:lnTo>
                    <a:pt x="2" y="2"/>
                  </a:lnTo>
                  <a:cubicBezTo>
                    <a:pt x="3" y="2"/>
                    <a:pt x="2" y="2"/>
                    <a:pt x="2" y="1"/>
                  </a:cubicBezTo>
                  <a:close/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3"/>
            <p:cNvSpPr/>
            <p:nvPr/>
          </p:nvSpPr>
          <p:spPr>
            <a:xfrm>
              <a:off x="551575" y="3183350"/>
              <a:ext cx="12000" cy="6500"/>
            </a:xfrm>
            <a:custGeom>
              <a:avLst/>
              <a:gdLst/>
              <a:ahLst/>
              <a:cxnLst/>
              <a:rect l="l" t="t" r="r" b="b"/>
              <a:pathLst>
                <a:path w="480" h="260" extrusionOk="0">
                  <a:moveTo>
                    <a:pt x="327" y="8"/>
                  </a:moveTo>
                  <a:lnTo>
                    <a:pt x="327" y="8"/>
                  </a:lnTo>
                  <a:cubicBezTo>
                    <a:pt x="322" y="10"/>
                    <a:pt x="316" y="12"/>
                    <a:pt x="311" y="14"/>
                  </a:cubicBezTo>
                  <a:lnTo>
                    <a:pt x="311" y="14"/>
                  </a:lnTo>
                  <a:cubicBezTo>
                    <a:pt x="316" y="12"/>
                    <a:pt x="321" y="9"/>
                    <a:pt x="327" y="8"/>
                  </a:cubicBezTo>
                  <a:close/>
                  <a:moveTo>
                    <a:pt x="365" y="1"/>
                  </a:moveTo>
                  <a:cubicBezTo>
                    <a:pt x="344" y="1"/>
                    <a:pt x="327" y="6"/>
                    <a:pt x="308" y="15"/>
                  </a:cubicBezTo>
                  <a:cubicBezTo>
                    <a:pt x="309" y="15"/>
                    <a:pt x="309" y="15"/>
                    <a:pt x="310" y="15"/>
                  </a:cubicBezTo>
                  <a:lnTo>
                    <a:pt x="310" y="15"/>
                  </a:lnTo>
                  <a:cubicBezTo>
                    <a:pt x="284" y="24"/>
                    <a:pt x="255" y="31"/>
                    <a:pt x="228" y="35"/>
                  </a:cubicBezTo>
                  <a:cubicBezTo>
                    <a:pt x="210" y="37"/>
                    <a:pt x="191" y="38"/>
                    <a:pt x="171" y="38"/>
                  </a:cubicBezTo>
                  <a:cubicBezTo>
                    <a:pt x="156" y="38"/>
                    <a:pt x="140" y="37"/>
                    <a:pt x="124" y="35"/>
                  </a:cubicBezTo>
                  <a:cubicBezTo>
                    <a:pt x="131" y="35"/>
                    <a:pt x="137" y="37"/>
                    <a:pt x="144" y="37"/>
                  </a:cubicBezTo>
                  <a:cubicBezTo>
                    <a:pt x="136" y="34"/>
                    <a:pt x="127" y="33"/>
                    <a:pt x="119" y="33"/>
                  </a:cubicBezTo>
                  <a:cubicBezTo>
                    <a:pt x="113" y="33"/>
                    <a:pt x="107" y="34"/>
                    <a:pt x="101" y="35"/>
                  </a:cubicBezTo>
                  <a:cubicBezTo>
                    <a:pt x="86" y="35"/>
                    <a:pt x="72" y="40"/>
                    <a:pt x="59" y="47"/>
                  </a:cubicBezTo>
                  <a:cubicBezTo>
                    <a:pt x="35" y="60"/>
                    <a:pt x="14" y="88"/>
                    <a:pt x="8" y="115"/>
                  </a:cubicBezTo>
                  <a:cubicBezTo>
                    <a:pt x="1" y="144"/>
                    <a:pt x="2" y="175"/>
                    <a:pt x="18" y="199"/>
                  </a:cubicBezTo>
                  <a:cubicBezTo>
                    <a:pt x="33" y="224"/>
                    <a:pt x="57" y="247"/>
                    <a:pt x="86" y="250"/>
                  </a:cubicBezTo>
                  <a:cubicBezTo>
                    <a:pt x="120" y="256"/>
                    <a:pt x="152" y="260"/>
                    <a:pt x="185" y="260"/>
                  </a:cubicBezTo>
                  <a:cubicBezTo>
                    <a:pt x="205" y="260"/>
                    <a:pt x="225" y="258"/>
                    <a:pt x="246" y="256"/>
                  </a:cubicBezTo>
                  <a:cubicBezTo>
                    <a:pt x="276" y="253"/>
                    <a:pt x="307" y="247"/>
                    <a:pt x="336" y="240"/>
                  </a:cubicBezTo>
                  <a:cubicBezTo>
                    <a:pt x="365" y="231"/>
                    <a:pt x="394" y="220"/>
                    <a:pt x="421" y="206"/>
                  </a:cubicBezTo>
                  <a:cubicBezTo>
                    <a:pt x="444" y="196"/>
                    <a:pt x="466" y="163"/>
                    <a:pt x="472" y="140"/>
                  </a:cubicBezTo>
                  <a:cubicBezTo>
                    <a:pt x="479" y="112"/>
                    <a:pt x="475" y="79"/>
                    <a:pt x="460" y="54"/>
                  </a:cubicBezTo>
                  <a:cubicBezTo>
                    <a:pt x="444" y="31"/>
                    <a:pt x="422" y="9"/>
                    <a:pt x="394" y="4"/>
                  </a:cubicBezTo>
                  <a:cubicBezTo>
                    <a:pt x="385" y="2"/>
                    <a:pt x="373" y="2"/>
                    <a:pt x="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3"/>
            <p:cNvSpPr/>
            <p:nvPr/>
          </p:nvSpPr>
          <p:spPr>
            <a:xfrm>
              <a:off x="567775" y="3170525"/>
              <a:ext cx="15550" cy="23400"/>
            </a:xfrm>
            <a:custGeom>
              <a:avLst/>
              <a:gdLst/>
              <a:ahLst/>
              <a:cxnLst/>
              <a:rect l="l" t="t" r="r" b="b"/>
              <a:pathLst>
                <a:path w="622" h="936" extrusionOk="0">
                  <a:moveTo>
                    <a:pt x="259" y="1"/>
                  </a:moveTo>
                  <a:cubicBezTo>
                    <a:pt x="219" y="1"/>
                    <a:pt x="181" y="19"/>
                    <a:pt x="159" y="56"/>
                  </a:cubicBezTo>
                  <a:cubicBezTo>
                    <a:pt x="120" y="122"/>
                    <a:pt x="77" y="189"/>
                    <a:pt x="37" y="256"/>
                  </a:cubicBezTo>
                  <a:cubicBezTo>
                    <a:pt x="14" y="298"/>
                    <a:pt x="1" y="340"/>
                    <a:pt x="6" y="389"/>
                  </a:cubicBezTo>
                  <a:cubicBezTo>
                    <a:pt x="15" y="450"/>
                    <a:pt x="63" y="492"/>
                    <a:pt x="120" y="512"/>
                  </a:cubicBezTo>
                  <a:cubicBezTo>
                    <a:pt x="137" y="519"/>
                    <a:pt x="157" y="519"/>
                    <a:pt x="178" y="522"/>
                  </a:cubicBezTo>
                  <a:cubicBezTo>
                    <a:pt x="186" y="622"/>
                    <a:pt x="193" y="724"/>
                    <a:pt x="202" y="824"/>
                  </a:cubicBezTo>
                  <a:cubicBezTo>
                    <a:pt x="208" y="880"/>
                    <a:pt x="249" y="936"/>
                    <a:pt x="313" y="936"/>
                  </a:cubicBezTo>
                  <a:cubicBezTo>
                    <a:pt x="314" y="936"/>
                    <a:pt x="314" y="935"/>
                    <a:pt x="315" y="935"/>
                  </a:cubicBezTo>
                  <a:cubicBezTo>
                    <a:pt x="370" y="934"/>
                    <a:pt x="431" y="886"/>
                    <a:pt x="427" y="824"/>
                  </a:cubicBezTo>
                  <a:cubicBezTo>
                    <a:pt x="418" y="718"/>
                    <a:pt x="409" y="614"/>
                    <a:pt x="402" y="508"/>
                  </a:cubicBezTo>
                  <a:cubicBezTo>
                    <a:pt x="454" y="492"/>
                    <a:pt x="505" y="472"/>
                    <a:pt x="547" y="441"/>
                  </a:cubicBezTo>
                  <a:cubicBezTo>
                    <a:pt x="594" y="406"/>
                    <a:pt x="621" y="341"/>
                    <a:pt x="586" y="289"/>
                  </a:cubicBezTo>
                  <a:cubicBezTo>
                    <a:pt x="565" y="258"/>
                    <a:pt x="525" y="235"/>
                    <a:pt x="485" y="235"/>
                  </a:cubicBezTo>
                  <a:cubicBezTo>
                    <a:pt x="467" y="235"/>
                    <a:pt x="449" y="240"/>
                    <a:pt x="433" y="251"/>
                  </a:cubicBezTo>
                  <a:cubicBezTo>
                    <a:pt x="412" y="266"/>
                    <a:pt x="398" y="274"/>
                    <a:pt x="382" y="282"/>
                  </a:cubicBezTo>
                  <a:cubicBezTo>
                    <a:pt x="376" y="225"/>
                    <a:pt x="373" y="167"/>
                    <a:pt x="367" y="111"/>
                  </a:cubicBezTo>
                  <a:cubicBezTo>
                    <a:pt x="363" y="64"/>
                    <a:pt x="334" y="15"/>
                    <a:pt x="286" y="3"/>
                  </a:cubicBezTo>
                  <a:cubicBezTo>
                    <a:pt x="277" y="1"/>
                    <a:pt x="268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3"/>
            <p:cNvSpPr/>
            <p:nvPr/>
          </p:nvSpPr>
          <p:spPr>
            <a:xfrm>
              <a:off x="497475" y="3077725"/>
              <a:ext cx="12350" cy="6175"/>
            </a:xfrm>
            <a:custGeom>
              <a:avLst/>
              <a:gdLst/>
              <a:ahLst/>
              <a:cxnLst/>
              <a:rect l="l" t="t" r="r" b="b"/>
              <a:pathLst>
                <a:path w="494" h="247" extrusionOk="0">
                  <a:moveTo>
                    <a:pt x="122" y="1"/>
                  </a:moveTo>
                  <a:cubicBezTo>
                    <a:pt x="73" y="1"/>
                    <a:pt x="25" y="34"/>
                    <a:pt x="15" y="81"/>
                  </a:cubicBezTo>
                  <a:cubicBezTo>
                    <a:pt x="0" y="143"/>
                    <a:pt x="34" y="198"/>
                    <a:pt x="93" y="219"/>
                  </a:cubicBezTo>
                  <a:cubicBezTo>
                    <a:pt x="150" y="237"/>
                    <a:pt x="210" y="246"/>
                    <a:pt x="270" y="246"/>
                  </a:cubicBezTo>
                  <a:cubicBezTo>
                    <a:pt x="316" y="246"/>
                    <a:pt x="361" y="241"/>
                    <a:pt x="406" y="232"/>
                  </a:cubicBezTo>
                  <a:cubicBezTo>
                    <a:pt x="434" y="226"/>
                    <a:pt x="458" y="203"/>
                    <a:pt x="473" y="181"/>
                  </a:cubicBezTo>
                  <a:cubicBezTo>
                    <a:pt x="487" y="156"/>
                    <a:pt x="493" y="120"/>
                    <a:pt x="484" y="95"/>
                  </a:cubicBezTo>
                  <a:cubicBezTo>
                    <a:pt x="476" y="68"/>
                    <a:pt x="458" y="43"/>
                    <a:pt x="434" y="29"/>
                  </a:cubicBezTo>
                  <a:cubicBezTo>
                    <a:pt x="415" y="19"/>
                    <a:pt x="395" y="14"/>
                    <a:pt x="376" y="14"/>
                  </a:cubicBezTo>
                  <a:cubicBezTo>
                    <a:pt x="367" y="14"/>
                    <a:pt x="357" y="15"/>
                    <a:pt x="348" y="17"/>
                  </a:cubicBezTo>
                  <a:cubicBezTo>
                    <a:pt x="344" y="20"/>
                    <a:pt x="335" y="20"/>
                    <a:pt x="331" y="21"/>
                  </a:cubicBezTo>
                  <a:cubicBezTo>
                    <a:pt x="313" y="23"/>
                    <a:pt x="296" y="24"/>
                    <a:pt x="279" y="24"/>
                  </a:cubicBezTo>
                  <a:cubicBezTo>
                    <a:pt x="261" y="24"/>
                    <a:pt x="244" y="23"/>
                    <a:pt x="226" y="21"/>
                  </a:cubicBezTo>
                  <a:cubicBezTo>
                    <a:pt x="202" y="17"/>
                    <a:pt x="179" y="13"/>
                    <a:pt x="154" y="5"/>
                  </a:cubicBezTo>
                  <a:cubicBezTo>
                    <a:pt x="144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3"/>
            <p:cNvSpPr/>
            <p:nvPr/>
          </p:nvSpPr>
          <p:spPr>
            <a:xfrm>
              <a:off x="510875" y="3068175"/>
              <a:ext cx="14675" cy="26075"/>
            </a:xfrm>
            <a:custGeom>
              <a:avLst/>
              <a:gdLst/>
              <a:ahLst/>
              <a:cxnLst/>
              <a:rect l="l" t="t" r="r" b="b"/>
              <a:pathLst>
                <a:path w="587" h="1043" extrusionOk="0">
                  <a:moveTo>
                    <a:pt x="295" y="1"/>
                  </a:moveTo>
                  <a:cubicBezTo>
                    <a:pt x="259" y="1"/>
                    <a:pt x="223" y="17"/>
                    <a:pt x="204" y="56"/>
                  </a:cubicBezTo>
                  <a:cubicBezTo>
                    <a:pt x="172" y="121"/>
                    <a:pt x="134" y="163"/>
                    <a:pt x="72" y="199"/>
                  </a:cubicBezTo>
                  <a:cubicBezTo>
                    <a:pt x="19" y="229"/>
                    <a:pt x="1" y="298"/>
                    <a:pt x="32" y="351"/>
                  </a:cubicBezTo>
                  <a:cubicBezTo>
                    <a:pt x="52" y="387"/>
                    <a:pt x="89" y="407"/>
                    <a:pt x="128" y="407"/>
                  </a:cubicBezTo>
                  <a:cubicBezTo>
                    <a:pt x="147" y="407"/>
                    <a:pt x="167" y="402"/>
                    <a:pt x="185" y="392"/>
                  </a:cubicBezTo>
                  <a:cubicBezTo>
                    <a:pt x="206" y="380"/>
                    <a:pt x="228" y="366"/>
                    <a:pt x="247" y="348"/>
                  </a:cubicBezTo>
                  <a:cubicBezTo>
                    <a:pt x="295" y="541"/>
                    <a:pt x="331" y="735"/>
                    <a:pt x="354" y="931"/>
                  </a:cubicBezTo>
                  <a:cubicBezTo>
                    <a:pt x="362" y="991"/>
                    <a:pt x="399" y="1043"/>
                    <a:pt x="467" y="1043"/>
                  </a:cubicBezTo>
                  <a:cubicBezTo>
                    <a:pt x="521" y="1043"/>
                    <a:pt x="586" y="992"/>
                    <a:pt x="579" y="931"/>
                  </a:cubicBezTo>
                  <a:cubicBezTo>
                    <a:pt x="544" y="644"/>
                    <a:pt x="489" y="360"/>
                    <a:pt x="409" y="82"/>
                  </a:cubicBezTo>
                  <a:cubicBezTo>
                    <a:pt x="394" y="32"/>
                    <a:pt x="344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3"/>
            <p:cNvSpPr/>
            <p:nvPr/>
          </p:nvSpPr>
          <p:spPr>
            <a:xfrm>
              <a:off x="795600" y="2739075"/>
              <a:ext cx="14450" cy="18525"/>
            </a:xfrm>
            <a:custGeom>
              <a:avLst/>
              <a:gdLst/>
              <a:ahLst/>
              <a:cxnLst/>
              <a:rect l="l" t="t" r="r" b="b"/>
              <a:pathLst>
                <a:path w="578" h="741" extrusionOk="0">
                  <a:moveTo>
                    <a:pt x="296" y="0"/>
                  </a:moveTo>
                  <a:cubicBezTo>
                    <a:pt x="256" y="0"/>
                    <a:pt x="215" y="19"/>
                    <a:pt x="198" y="55"/>
                  </a:cubicBezTo>
                  <a:cubicBezTo>
                    <a:pt x="141" y="159"/>
                    <a:pt x="85" y="262"/>
                    <a:pt x="28" y="368"/>
                  </a:cubicBezTo>
                  <a:cubicBezTo>
                    <a:pt x="1" y="419"/>
                    <a:pt x="14" y="491"/>
                    <a:pt x="69" y="520"/>
                  </a:cubicBezTo>
                  <a:cubicBezTo>
                    <a:pt x="86" y="529"/>
                    <a:pt x="106" y="534"/>
                    <a:pt x="126" y="534"/>
                  </a:cubicBezTo>
                  <a:cubicBezTo>
                    <a:pt x="164" y="534"/>
                    <a:pt x="202" y="516"/>
                    <a:pt x="221" y="479"/>
                  </a:cubicBezTo>
                  <a:lnTo>
                    <a:pt x="264" y="398"/>
                  </a:lnTo>
                  <a:cubicBezTo>
                    <a:pt x="292" y="485"/>
                    <a:pt x="317" y="571"/>
                    <a:pt x="344" y="658"/>
                  </a:cubicBezTo>
                  <a:cubicBezTo>
                    <a:pt x="358" y="705"/>
                    <a:pt x="403" y="740"/>
                    <a:pt x="453" y="740"/>
                  </a:cubicBezTo>
                  <a:cubicBezTo>
                    <a:pt x="462" y="740"/>
                    <a:pt x="472" y="739"/>
                    <a:pt x="482" y="736"/>
                  </a:cubicBezTo>
                  <a:cubicBezTo>
                    <a:pt x="538" y="717"/>
                    <a:pt x="578" y="658"/>
                    <a:pt x="560" y="598"/>
                  </a:cubicBezTo>
                  <a:cubicBezTo>
                    <a:pt x="507" y="426"/>
                    <a:pt x="454" y="253"/>
                    <a:pt x="401" y="81"/>
                  </a:cubicBezTo>
                  <a:cubicBezTo>
                    <a:pt x="388" y="37"/>
                    <a:pt x="351" y="7"/>
                    <a:pt x="308" y="1"/>
                  </a:cubicBezTo>
                  <a:cubicBezTo>
                    <a:pt x="304" y="1"/>
                    <a:pt x="300" y="0"/>
                    <a:pt x="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3"/>
            <p:cNvSpPr/>
            <p:nvPr/>
          </p:nvSpPr>
          <p:spPr>
            <a:xfrm>
              <a:off x="843050" y="2817625"/>
              <a:ext cx="16825" cy="21875"/>
            </a:xfrm>
            <a:custGeom>
              <a:avLst/>
              <a:gdLst/>
              <a:ahLst/>
              <a:cxnLst/>
              <a:rect l="l" t="t" r="r" b="b"/>
              <a:pathLst>
                <a:path w="673" h="875" extrusionOk="0">
                  <a:moveTo>
                    <a:pt x="413" y="578"/>
                  </a:moveTo>
                  <a:lnTo>
                    <a:pt x="416" y="580"/>
                  </a:lnTo>
                  <a:cubicBezTo>
                    <a:pt x="416" y="580"/>
                    <a:pt x="413" y="580"/>
                    <a:pt x="413" y="578"/>
                  </a:cubicBezTo>
                  <a:close/>
                  <a:moveTo>
                    <a:pt x="422" y="595"/>
                  </a:moveTo>
                  <a:lnTo>
                    <a:pt x="422" y="595"/>
                  </a:lnTo>
                  <a:cubicBezTo>
                    <a:pt x="424" y="596"/>
                    <a:pt x="424" y="598"/>
                    <a:pt x="424" y="599"/>
                  </a:cubicBezTo>
                  <a:cubicBezTo>
                    <a:pt x="424" y="598"/>
                    <a:pt x="423" y="597"/>
                    <a:pt x="422" y="595"/>
                  </a:cubicBezTo>
                  <a:close/>
                  <a:moveTo>
                    <a:pt x="386" y="567"/>
                  </a:moveTo>
                  <a:cubicBezTo>
                    <a:pt x="383" y="567"/>
                    <a:pt x="398" y="570"/>
                    <a:pt x="403" y="570"/>
                  </a:cubicBezTo>
                  <a:cubicBezTo>
                    <a:pt x="405" y="573"/>
                    <a:pt x="406" y="573"/>
                    <a:pt x="408" y="575"/>
                  </a:cubicBezTo>
                  <a:lnTo>
                    <a:pt x="411" y="576"/>
                  </a:lnTo>
                  <a:lnTo>
                    <a:pt x="412" y="578"/>
                  </a:lnTo>
                  <a:cubicBezTo>
                    <a:pt x="413" y="580"/>
                    <a:pt x="415" y="583"/>
                    <a:pt x="415" y="585"/>
                  </a:cubicBezTo>
                  <a:lnTo>
                    <a:pt x="418" y="588"/>
                  </a:lnTo>
                  <a:lnTo>
                    <a:pt x="418" y="591"/>
                  </a:lnTo>
                  <a:cubicBezTo>
                    <a:pt x="419" y="593"/>
                    <a:pt x="419" y="598"/>
                    <a:pt x="421" y="601"/>
                  </a:cubicBezTo>
                  <a:lnTo>
                    <a:pt x="421" y="604"/>
                  </a:lnTo>
                  <a:lnTo>
                    <a:pt x="421" y="615"/>
                  </a:lnTo>
                  <a:cubicBezTo>
                    <a:pt x="419" y="620"/>
                    <a:pt x="419" y="625"/>
                    <a:pt x="418" y="627"/>
                  </a:cubicBezTo>
                  <a:lnTo>
                    <a:pt x="418" y="628"/>
                  </a:lnTo>
                  <a:cubicBezTo>
                    <a:pt x="415" y="630"/>
                    <a:pt x="415" y="633"/>
                    <a:pt x="415" y="633"/>
                  </a:cubicBezTo>
                  <a:cubicBezTo>
                    <a:pt x="415" y="633"/>
                    <a:pt x="413" y="634"/>
                    <a:pt x="413" y="636"/>
                  </a:cubicBezTo>
                  <a:lnTo>
                    <a:pt x="412" y="637"/>
                  </a:lnTo>
                  <a:cubicBezTo>
                    <a:pt x="411" y="640"/>
                    <a:pt x="406" y="641"/>
                    <a:pt x="405" y="643"/>
                  </a:cubicBezTo>
                  <a:cubicBezTo>
                    <a:pt x="403" y="643"/>
                    <a:pt x="400" y="644"/>
                    <a:pt x="399" y="647"/>
                  </a:cubicBezTo>
                  <a:lnTo>
                    <a:pt x="398" y="647"/>
                  </a:lnTo>
                  <a:cubicBezTo>
                    <a:pt x="396" y="647"/>
                    <a:pt x="387" y="650"/>
                    <a:pt x="379" y="650"/>
                  </a:cubicBezTo>
                  <a:cubicBezTo>
                    <a:pt x="374" y="650"/>
                    <a:pt x="367" y="651"/>
                    <a:pt x="366" y="651"/>
                  </a:cubicBezTo>
                  <a:lnTo>
                    <a:pt x="353" y="651"/>
                  </a:lnTo>
                  <a:cubicBezTo>
                    <a:pt x="345" y="650"/>
                    <a:pt x="335" y="647"/>
                    <a:pt x="329" y="644"/>
                  </a:cubicBezTo>
                  <a:cubicBezTo>
                    <a:pt x="325" y="643"/>
                    <a:pt x="319" y="641"/>
                    <a:pt x="316" y="637"/>
                  </a:cubicBezTo>
                  <a:cubicBezTo>
                    <a:pt x="312" y="636"/>
                    <a:pt x="311" y="634"/>
                    <a:pt x="306" y="633"/>
                  </a:cubicBezTo>
                  <a:lnTo>
                    <a:pt x="295" y="620"/>
                  </a:lnTo>
                  <a:cubicBezTo>
                    <a:pt x="313" y="612"/>
                    <a:pt x="331" y="601"/>
                    <a:pt x="345" y="585"/>
                  </a:cubicBezTo>
                  <a:lnTo>
                    <a:pt x="345" y="585"/>
                  </a:lnTo>
                  <a:cubicBezTo>
                    <a:pt x="345" y="585"/>
                    <a:pt x="345" y="585"/>
                    <a:pt x="345" y="585"/>
                  </a:cubicBezTo>
                  <a:cubicBezTo>
                    <a:pt x="346" y="585"/>
                    <a:pt x="351" y="580"/>
                    <a:pt x="354" y="575"/>
                  </a:cubicBezTo>
                  <a:cubicBezTo>
                    <a:pt x="358" y="573"/>
                    <a:pt x="361" y="570"/>
                    <a:pt x="362" y="570"/>
                  </a:cubicBezTo>
                  <a:cubicBezTo>
                    <a:pt x="363" y="570"/>
                    <a:pt x="363" y="570"/>
                    <a:pt x="363" y="570"/>
                  </a:cubicBezTo>
                  <a:lnTo>
                    <a:pt x="366" y="570"/>
                  </a:lnTo>
                  <a:cubicBezTo>
                    <a:pt x="367" y="570"/>
                    <a:pt x="373" y="569"/>
                    <a:pt x="376" y="567"/>
                  </a:cubicBezTo>
                  <a:close/>
                  <a:moveTo>
                    <a:pt x="238" y="1"/>
                  </a:moveTo>
                  <a:cubicBezTo>
                    <a:pt x="211" y="1"/>
                    <a:pt x="184" y="11"/>
                    <a:pt x="164" y="32"/>
                  </a:cubicBezTo>
                  <a:cubicBezTo>
                    <a:pt x="66" y="138"/>
                    <a:pt x="12" y="272"/>
                    <a:pt x="6" y="415"/>
                  </a:cubicBezTo>
                  <a:cubicBezTo>
                    <a:pt x="0" y="547"/>
                    <a:pt x="45" y="698"/>
                    <a:pt x="147" y="786"/>
                  </a:cubicBezTo>
                  <a:cubicBezTo>
                    <a:pt x="210" y="843"/>
                    <a:pt x="292" y="875"/>
                    <a:pt x="373" y="875"/>
                  </a:cubicBezTo>
                  <a:cubicBezTo>
                    <a:pt x="439" y="875"/>
                    <a:pt x="504" y="854"/>
                    <a:pt x="558" y="808"/>
                  </a:cubicBezTo>
                  <a:cubicBezTo>
                    <a:pt x="672" y="714"/>
                    <a:pt x="673" y="533"/>
                    <a:pt x="577" y="425"/>
                  </a:cubicBezTo>
                  <a:cubicBezTo>
                    <a:pt x="530" y="375"/>
                    <a:pt x="459" y="343"/>
                    <a:pt x="388" y="343"/>
                  </a:cubicBezTo>
                  <a:cubicBezTo>
                    <a:pt x="382" y="343"/>
                    <a:pt x="376" y="344"/>
                    <a:pt x="370" y="344"/>
                  </a:cubicBezTo>
                  <a:cubicBezTo>
                    <a:pt x="318" y="348"/>
                    <a:pt x="270" y="366"/>
                    <a:pt x="231" y="393"/>
                  </a:cubicBezTo>
                  <a:lnTo>
                    <a:pt x="231" y="388"/>
                  </a:lnTo>
                  <a:cubicBezTo>
                    <a:pt x="231" y="388"/>
                    <a:pt x="234" y="366"/>
                    <a:pt x="237" y="360"/>
                  </a:cubicBezTo>
                  <a:cubicBezTo>
                    <a:pt x="241" y="337"/>
                    <a:pt x="248" y="314"/>
                    <a:pt x="258" y="290"/>
                  </a:cubicBezTo>
                  <a:cubicBezTo>
                    <a:pt x="261" y="282"/>
                    <a:pt x="263" y="277"/>
                    <a:pt x="267" y="270"/>
                  </a:cubicBezTo>
                  <a:cubicBezTo>
                    <a:pt x="273" y="261"/>
                    <a:pt x="277" y="250"/>
                    <a:pt x="283" y="241"/>
                  </a:cubicBezTo>
                  <a:lnTo>
                    <a:pt x="295" y="225"/>
                  </a:lnTo>
                  <a:cubicBezTo>
                    <a:pt x="295" y="222"/>
                    <a:pt x="297" y="219"/>
                    <a:pt x="299" y="215"/>
                  </a:cubicBezTo>
                  <a:cubicBezTo>
                    <a:pt x="302" y="214"/>
                    <a:pt x="302" y="214"/>
                    <a:pt x="302" y="212"/>
                  </a:cubicBezTo>
                  <a:cubicBezTo>
                    <a:pt x="306" y="205"/>
                    <a:pt x="313" y="198"/>
                    <a:pt x="321" y="190"/>
                  </a:cubicBezTo>
                  <a:cubicBezTo>
                    <a:pt x="361" y="147"/>
                    <a:pt x="367" y="74"/>
                    <a:pt x="321" y="32"/>
                  </a:cubicBezTo>
                  <a:cubicBezTo>
                    <a:pt x="298" y="12"/>
                    <a:pt x="268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3"/>
            <p:cNvSpPr/>
            <p:nvPr/>
          </p:nvSpPr>
          <p:spPr>
            <a:xfrm>
              <a:off x="898150" y="2707200"/>
              <a:ext cx="125" cy="200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cubicBezTo>
                    <a:pt x="1" y="5"/>
                    <a:pt x="0" y="7"/>
                    <a:pt x="0" y="7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4" y="3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3"/>
            <p:cNvSpPr/>
            <p:nvPr/>
          </p:nvSpPr>
          <p:spPr>
            <a:xfrm>
              <a:off x="887300" y="2689125"/>
              <a:ext cx="18225" cy="25450"/>
            </a:xfrm>
            <a:custGeom>
              <a:avLst/>
              <a:gdLst/>
              <a:ahLst/>
              <a:cxnLst/>
              <a:rect l="l" t="t" r="r" b="b"/>
              <a:pathLst>
                <a:path w="729" h="1018" extrusionOk="0">
                  <a:moveTo>
                    <a:pt x="267" y="273"/>
                  </a:moveTo>
                  <a:lnTo>
                    <a:pt x="267" y="273"/>
                  </a:lnTo>
                  <a:cubicBezTo>
                    <a:pt x="266" y="273"/>
                    <a:pt x="264" y="276"/>
                    <a:pt x="262" y="280"/>
                  </a:cubicBezTo>
                  <a:lnTo>
                    <a:pt x="262" y="280"/>
                  </a:lnTo>
                  <a:cubicBezTo>
                    <a:pt x="262" y="280"/>
                    <a:pt x="262" y="280"/>
                    <a:pt x="263" y="280"/>
                  </a:cubicBezTo>
                  <a:lnTo>
                    <a:pt x="264" y="278"/>
                  </a:lnTo>
                  <a:cubicBezTo>
                    <a:pt x="266" y="274"/>
                    <a:pt x="267" y="273"/>
                    <a:pt x="267" y="273"/>
                  </a:cubicBezTo>
                  <a:close/>
                  <a:moveTo>
                    <a:pt x="262" y="280"/>
                  </a:moveTo>
                  <a:lnTo>
                    <a:pt x="262" y="280"/>
                  </a:lnTo>
                  <a:cubicBezTo>
                    <a:pt x="260" y="280"/>
                    <a:pt x="262" y="280"/>
                    <a:pt x="260" y="281"/>
                  </a:cubicBezTo>
                  <a:cubicBezTo>
                    <a:pt x="258" y="285"/>
                    <a:pt x="257" y="287"/>
                    <a:pt x="257" y="287"/>
                  </a:cubicBezTo>
                  <a:cubicBezTo>
                    <a:pt x="258" y="287"/>
                    <a:pt x="260" y="283"/>
                    <a:pt x="262" y="280"/>
                  </a:cubicBezTo>
                  <a:close/>
                  <a:moveTo>
                    <a:pt x="237" y="1"/>
                  </a:moveTo>
                  <a:cubicBezTo>
                    <a:pt x="167" y="1"/>
                    <a:pt x="97" y="27"/>
                    <a:pt x="47" y="81"/>
                  </a:cubicBezTo>
                  <a:cubicBezTo>
                    <a:pt x="6" y="125"/>
                    <a:pt x="0" y="197"/>
                    <a:pt x="47" y="238"/>
                  </a:cubicBezTo>
                  <a:cubicBezTo>
                    <a:pt x="69" y="259"/>
                    <a:pt x="99" y="270"/>
                    <a:pt x="129" y="270"/>
                  </a:cubicBezTo>
                  <a:cubicBezTo>
                    <a:pt x="157" y="270"/>
                    <a:pt x="184" y="260"/>
                    <a:pt x="203" y="238"/>
                  </a:cubicBezTo>
                  <a:lnTo>
                    <a:pt x="213" y="229"/>
                  </a:lnTo>
                  <a:cubicBezTo>
                    <a:pt x="215" y="227"/>
                    <a:pt x="216" y="227"/>
                    <a:pt x="218" y="227"/>
                  </a:cubicBezTo>
                  <a:cubicBezTo>
                    <a:pt x="224" y="226"/>
                    <a:pt x="229" y="223"/>
                    <a:pt x="235" y="223"/>
                  </a:cubicBezTo>
                  <a:cubicBezTo>
                    <a:pt x="224" y="226"/>
                    <a:pt x="221" y="227"/>
                    <a:pt x="222" y="227"/>
                  </a:cubicBezTo>
                  <a:cubicBezTo>
                    <a:pt x="224" y="227"/>
                    <a:pt x="234" y="225"/>
                    <a:pt x="238" y="223"/>
                  </a:cubicBezTo>
                  <a:lnTo>
                    <a:pt x="244" y="223"/>
                  </a:lnTo>
                  <a:cubicBezTo>
                    <a:pt x="250" y="226"/>
                    <a:pt x="253" y="227"/>
                    <a:pt x="258" y="227"/>
                  </a:cubicBezTo>
                  <a:cubicBezTo>
                    <a:pt x="260" y="229"/>
                    <a:pt x="264" y="230"/>
                    <a:pt x="267" y="233"/>
                  </a:cubicBezTo>
                  <a:cubicBezTo>
                    <a:pt x="267" y="235"/>
                    <a:pt x="269" y="241"/>
                    <a:pt x="271" y="242"/>
                  </a:cubicBezTo>
                  <a:cubicBezTo>
                    <a:pt x="271" y="248"/>
                    <a:pt x="273" y="258"/>
                    <a:pt x="273" y="258"/>
                  </a:cubicBezTo>
                  <a:lnTo>
                    <a:pt x="273" y="262"/>
                  </a:lnTo>
                  <a:cubicBezTo>
                    <a:pt x="273" y="264"/>
                    <a:pt x="267" y="274"/>
                    <a:pt x="266" y="278"/>
                  </a:cubicBezTo>
                  <a:cubicBezTo>
                    <a:pt x="264" y="280"/>
                    <a:pt x="258" y="285"/>
                    <a:pt x="257" y="288"/>
                  </a:cubicBezTo>
                  <a:lnTo>
                    <a:pt x="245" y="294"/>
                  </a:lnTo>
                  <a:cubicBezTo>
                    <a:pt x="163" y="336"/>
                    <a:pt x="179" y="480"/>
                    <a:pt x="273" y="499"/>
                  </a:cubicBezTo>
                  <a:cubicBezTo>
                    <a:pt x="290" y="503"/>
                    <a:pt x="308" y="509"/>
                    <a:pt x="324" y="513"/>
                  </a:cubicBezTo>
                  <a:lnTo>
                    <a:pt x="338" y="520"/>
                  </a:lnTo>
                  <a:cubicBezTo>
                    <a:pt x="347" y="526"/>
                    <a:pt x="354" y="532"/>
                    <a:pt x="363" y="538"/>
                  </a:cubicBezTo>
                  <a:cubicBezTo>
                    <a:pt x="367" y="539"/>
                    <a:pt x="367" y="539"/>
                    <a:pt x="369" y="541"/>
                  </a:cubicBezTo>
                  <a:lnTo>
                    <a:pt x="373" y="545"/>
                  </a:lnTo>
                  <a:cubicBezTo>
                    <a:pt x="380" y="552"/>
                    <a:pt x="387" y="557"/>
                    <a:pt x="395" y="564"/>
                  </a:cubicBezTo>
                  <a:cubicBezTo>
                    <a:pt x="399" y="570"/>
                    <a:pt x="405" y="577"/>
                    <a:pt x="411" y="583"/>
                  </a:cubicBezTo>
                  <a:lnTo>
                    <a:pt x="411" y="584"/>
                  </a:lnTo>
                  <a:cubicBezTo>
                    <a:pt x="412" y="586"/>
                    <a:pt x="415" y="590"/>
                    <a:pt x="416" y="591"/>
                  </a:cubicBezTo>
                  <a:cubicBezTo>
                    <a:pt x="421" y="599"/>
                    <a:pt x="427" y="607"/>
                    <a:pt x="431" y="617"/>
                  </a:cubicBezTo>
                  <a:lnTo>
                    <a:pt x="435" y="628"/>
                  </a:lnTo>
                  <a:cubicBezTo>
                    <a:pt x="440" y="642"/>
                    <a:pt x="445" y="655"/>
                    <a:pt x="447" y="670"/>
                  </a:cubicBezTo>
                  <a:cubicBezTo>
                    <a:pt x="447" y="675"/>
                    <a:pt x="448" y="683"/>
                    <a:pt x="448" y="686"/>
                  </a:cubicBezTo>
                  <a:cubicBezTo>
                    <a:pt x="448" y="690"/>
                    <a:pt x="447" y="702"/>
                    <a:pt x="447" y="704"/>
                  </a:cubicBezTo>
                  <a:cubicBezTo>
                    <a:pt x="445" y="709"/>
                    <a:pt x="445" y="715"/>
                    <a:pt x="443" y="720"/>
                  </a:cubicBezTo>
                  <a:cubicBezTo>
                    <a:pt x="443" y="721"/>
                    <a:pt x="442" y="722"/>
                    <a:pt x="442" y="723"/>
                  </a:cubicBezTo>
                  <a:lnTo>
                    <a:pt x="442" y="723"/>
                  </a:lnTo>
                  <a:cubicBezTo>
                    <a:pt x="441" y="725"/>
                    <a:pt x="441" y="727"/>
                    <a:pt x="440" y="728"/>
                  </a:cubicBezTo>
                  <a:cubicBezTo>
                    <a:pt x="434" y="731"/>
                    <a:pt x="431" y="735"/>
                    <a:pt x="430" y="742"/>
                  </a:cubicBezTo>
                  <a:cubicBezTo>
                    <a:pt x="424" y="748"/>
                    <a:pt x="419" y="752"/>
                    <a:pt x="415" y="757"/>
                  </a:cubicBezTo>
                  <a:cubicBezTo>
                    <a:pt x="412" y="758"/>
                    <a:pt x="408" y="762"/>
                    <a:pt x="403" y="765"/>
                  </a:cubicBezTo>
                  <a:cubicBezTo>
                    <a:pt x="401" y="767"/>
                    <a:pt x="395" y="771"/>
                    <a:pt x="395" y="773"/>
                  </a:cubicBezTo>
                  <a:cubicBezTo>
                    <a:pt x="389" y="777"/>
                    <a:pt x="383" y="778"/>
                    <a:pt x="379" y="781"/>
                  </a:cubicBezTo>
                  <a:cubicBezTo>
                    <a:pt x="376" y="781"/>
                    <a:pt x="379" y="781"/>
                    <a:pt x="376" y="784"/>
                  </a:cubicBezTo>
                  <a:cubicBezTo>
                    <a:pt x="369" y="786"/>
                    <a:pt x="361" y="788"/>
                    <a:pt x="354" y="791"/>
                  </a:cubicBezTo>
                  <a:cubicBezTo>
                    <a:pt x="353" y="791"/>
                    <a:pt x="344" y="794"/>
                    <a:pt x="338" y="794"/>
                  </a:cubicBezTo>
                  <a:lnTo>
                    <a:pt x="309" y="794"/>
                  </a:lnTo>
                  <a:cubicBezTo>
                    <a:pt x="308" y="794"/>
                    <a:pt x="296" y="791"/>
                    <a:pt x="293" y="788"/>
                  </a:cubicBezTo>
                  <a:cubicBezTo>
                    <a:pt x="290" y="787"/>
                    <a:pt x="290" y="787"/>
                    <a:pt x="289" y="787"/>
                  </a:cubicBezTo>
                  <a:cubicBezTo>
                    <a:pt x="287" y="786"/>
                    <a:pt x="282" y="781"/>
                    <a:pt x="279" y="780"/>
                  </a:cubicBezTo>
                  <a:cubicBezTo>
                    <a:pt x="274" y="777"/>
                    <a:pt x="271" y="773"/>
                    <a:pt x="271" y="771"/>
                  </a:cubicBezTo>
                  <a:cubicBezTo>
                    <a:pt x="251" y="749"/>
                    <a:pt x="221" y="738"/>
                    <a:pt x="192" y="738"/>
                  </a:cubicBezTo>
                  <a:cubicBezTo>
                    <a:pt x="162" y="738"/>
                    <a:pt x="133" y="749"/>
                    <a:pt x="113" y="771"/>
                  </a:cubicBezTo>
                  <a:cubicBezTo>
                    <a:pt x="71" y="817"/>
                    <a:pt x="71" y="883"/>
                    <a:pt x="113" y="928"/>
                  </a:cubicBezTo>
                  <a:cubicBezTo>
                    <a:pt x="170" y="990"/>
                    <a:pt x="246" y="1018"/>
                    <a:pt x="324" y="1018"/>
                  </a:cubicBezTo>
                  <a:cubicBezTo>
                    <a:pt x="450" y="1018"/>
                    <a:pt x="580" y="946"/>
                    <a:pt x="637" y="832"/>
                  </a:cubicBezTo>
                  <a:cubicBezTo>
                    <a:pt x="728" y="652"/>
                    <a:pt x="634" y="452"/>
                    <a:pt x="477" y="348"/>
                  </a:cubicBezTo>
                  <a:cubicBezTo>
                    <a:pt x="506" y="267"/>
                    <a:pt x="501" y="171"/>
                    <a:pt x="445" y="100"/>
                  </a:cubicBezTo>
                  <a:cubicBezTo>
                    <a:pt x="395" y="35"/>
                    <a:pt x="317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3"/>
            <p:cNvSpPr/>
            <p:nvPr/>
          </p:nvSpPr>
          <p:spPr>
            <a:xfrm>
              <a:off x="939275" y="2695000"/>
              <a:ext cx="13575" cy="19575"/>
            </a:xfrm>
            <a:custGeom>
              <a:avLst/>
              <a:gdLst/>
              <a:ahLst/>
              <a:cxnLst/>
              <a:rect l="l" t="t" r="r" b="b"/>
              <a:pathLst>
                <a:path w="543" h="783" extrusionOk="0">
                  <a:moveTo>
                    <a:pt x="299" y="0"/>
                  </a:moveTo>
                  <a:cubicBezTo>
                    <a:pt x="272" y="0"/>
                    <a:pt x="245" y="11"/>
                    <a:pt x="226" y="35"/>
                  </a:cubicBezTo>
                  <a:cubicBezTo>
                    <a:pt x="163" y="117"/>
                    <a:pt x="99" y="201"/>
                    <a:pt x="34" y="284"/>
                  </a:cubicBezTo>
                  <a:cubicBezTo>
                    <a:pt x="15" y="310"/>
                    <a:pt x="0" y="332"/>
                    <a:pt x="0" y="364"/>
                  </a:cubicBezTo>
                  <a:cubicBezTo>
                    <a:pt x="0" y="391"/>
                    <a:pt x="13" y="423"/>
                    <a:pt x="34" y="443"/>
                  </a:cubicBezTo>
                  <a:cubicBezTo>
                    <a:pt x="56" y="463"/>
                    <a:pt x="90" y="476"/>
                    <a:pt x="122" y="476"/>
                  </a:cubicBezTo>
                  <a:cubicBezTo>
                    <a:pt x="149" y="476"/>
                    <a:pt x="176" y="466"/>
                    <a:pt x="193" y="443"/>
                  </a:cubicBezTo>
                  <a:lnTo>
                    <a:pt x="247" y="372"/>
                  </a:lnTo>
                  <a:cubicBezTo>
                    <a:pt x="268" y="481"/>
                    <a:pt x="293" y="593"/>
                    <a:pt x="315" y="701"/>
                  </a:cubicBezTo>
                  <a:cubicBezTo>
                    <a:pt x="324" y="748"/>
                    <a:pt x="375" y="783"/>
                    <a:pt x="423" y="783"/>
                  </a:cubicBezTo>
                  <a:cubicBezTo>
                    <a:pt x="433" y="783"/>
                    <a:pt x="443" y="781"/>
                    <a:pt x="453" y="778"/>
                  </a:cubicBezTo>
                  <a:cubicBezTo>
                    <a:pt x="512" y="759"/>
                    <a:pt x="542" y="703"/>
                    <a:pt x="529" y="640"/>
                  </a:cubicBezTo>
                  <a:cubicBezTo>
                    <a:pt x="492" y="455"/>
                    <a:pt x="454" y="269"/>
                    <a:pt x="413" y="82"/>
                  </a:cubicBezTo>
                  <a:cubicBezTo>
                    <a:pt x="403" y="34"/>
                    <a:pt x="350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3"/>
            <p:cNvSpPr/>
            <p:nvPr/>
          </p:nvSpPr>
          <p:spPr>
            <a:xfrm>
              <a:off x="985925" y="2649750"/>
              <a:ext cx="17125" cy="20075"/>
            </a:xfrm>
            <a:custGeom>
              <a:avLst/>
              <a:gdLst/>
              <a:ahLst/>
              <a:cxnLst/>
              <a:rect l="l" t="t" r="r" b="b"/>
              <a:pathLst>
                <a:path w="685" h="803" extrusionOk="0">
                  <a:moveTo>
                    <a:pt x="198" y="0"/>
                  </a:moveTo>
                  <a:cubicBezTo>
                    <a:pt x="156" y="0"/>
                    <a:pt x="113" y="11"/>
                    <a:pt x="73" y="37"/>
                  </a:cubicBezTo>
                  <a:cubicBezTo>
                    <a:pt x="23" y="67"/>
                    <a:pt x="0" y="138"/>
                    <a:pt x="32" y="189"/>
                  </a:cubicBezTo>
                  <a:cubicBezTo>
                    <a:pt x="55" y="223"/>
                    <a:pt x="93" y="244"/>
                    <a:pt x="132" y="244"/>
                  </a:cubicBezTo>
                  <a:cubicBezTo>
                    <a:pt x="150" y="244"/>
                    <a:pt x="168" y="240"/>
                    <a:pt x="184" y="230"/>
                  </a:cubicBezTo>
                  <a:cubicBezTo>
                    <a:pt x="186" y="227"/>
                    <a:pt x="189" y="227"/>
                    <a:pt x="190" y="225"/>
                  </a:cubicBezTo>
                  <a:cubicBezTo>
                    <a:pt x="193" y="224"/>
                    <a:pt x="196" y="224"/>
                    <a:pt x="197" y="224"/>
                  </a:cubicBezTo>
                  <a:lnTo>
                    <a:pt x="199" y="224"/>
                  </a:lnTo>
                  <a:cubicBezTo>
                    <a:pt x="204" y="225"/>
                    <a:pt x="213" y="230"/>
                    <a:pt x="220" y="230"/>
                  </a:cubicBezTo>
                  <a:cubicBezTo>
                    <a:pt x="222" y="230"/>
                    <a:pt x="222" y="231"/>
                    <a:pt x="222" y="231"/>
                  </a:cubicBezTo>
                  <a:cubicBezTo>
                    <a:pt x="222" y="231"/>
                    <a:pt x="233" y="238"/>
                    <a:pt x="236" y="240"/>
                  </a:cubicBezTo>
                  <a:cubicBezTo>
                    <a:pt x="239" y="240"/>
                    <a:pt x="239" y="241"/>
                    <a:pt x="241" y="241"/>
                  </a:cubicBezTo>
                  <a:cubicBezTo>
                    <a:pt x="247" y="247"/>
                    <a:pt x="251" y="253"/>
                    <a:pt x="257" y="256"/>
                  </a:cubicBezTo>
                  <a:lnTo>
                    <a:pt x="258" y="259"/>
                  </a:lnTo>
                  <a:cubicBezTo>
                    <a:pt x="261" y="261"/>
                    <a:pt x="265" y="269"/>
                    <a:pt x="268" y="270"/>
                  </a:cubicBezTo>
                  <a:cubicBezTo>
                    <a:pt x="271" y="276"/>
                    <a:pt x="273" y="282"/>
                    <a:pt x="277" y="288"/>
                  </a:cubicBezTo>
                  <a:cubicBezTo>
                    <a:pt x="278" y="289"/>
                    <a:pt x="278" y="289"/>
                    <a:pt x="278" y="290"/>
                  </a:cubicBezTo>
                  <a:cubicBezTo>
                    <a:pt x="280" y="296"/>
                    <a:pt x="284" y="306"/>
                    <a:pt x="284" y="309"/>
                  </a:cubicBezTo>
                  <a:lnTo>
                    <a:pt x="284" y="311"/>
                  </a:lnTo>
                  <a:cubicBezTo>
                    <a:pt x="283" y="319"/>
                    <a:pt x="284" y="345"/>
                    <a:pt x="284" y="350"/>
                  </a:cubicBezTo>
                  <a:cubicBezTo>
                    <a:pt x="284" y="353"/>
                    <a:pt x="284" y="354"/>
                    <a:pt x="283" y="356"/>
                  </a:cubicBezTo>
                  <a:lnTo>
                    <a:pt x="277" y="377"/>
                  </a:lnTo>
                  <a:cubicBezTo>
                    <a:pt x="276" y="386"/>
                    <a:pt x="271" y="393"/>
                    <a:pt x="270" y="403"/>
                  </a:cubicBezTo>
                  <a:cubicBezTo>
                    <a:pt x="268" y="406"/>
                    <a:pt x="265" y="412"/>
                    <a:pt x="264" y="415"/>
                  </a:cubicBezTo>
                  <a:cubicBezTo>
                    <a:pt x="263" y="418"/>
                    <a:pt x="262" y="419"/>
                    <a:pt x="263" y="419"/>
                  </a:cubicBezTo>
                  <a:cubicBezTo>
                    <a:pt x="263" y="419"/>
                    <a:pt x="265" y="416"/>
                    <a:pt x="268" y="408"/>
                  </a:cubicBezTo>
                  <a:lnTo>
                    <a:pt x="268" y="408"/>
                  </a:lnTo>
                  <a:cubicBezTo>
                    <a:pt x="268" y="421"/>
                    <a:pt x="249" y="444"/>
                    <a:pt x="242" y="456"/>
                  </a:cubicBezTo>
                  <a:cubicBezTo>
                    <a:pt x="236" y="469"/>
                    <a:pt x="228" y="483"/>
                    <a:pt x="219" y="496"/>
                  </a:cubicBezTo>
                  <a:cubicBezTo>
                    <a:pt x="215" y="501"/>
                    <a:pt x="210" y="508"/>
                    <a:pt x="206" y="514"/>
                  </a:cubicBezTo>
                  <a:cubicBezTo>
                    <a:pt x="204" y="515"/>
                    <a:pt x="204" y="515"/>
                    <a:pt x="204" y="518"/>
                  </a:cubicBezTo>
                  <a:lnTo>
                    <a:pt x="203" y="521"/>
                  </a:lnTo>
                  <a:cubicBezTo>
                    <a:pt x="178" y="550"/>
                    <a:pt x="155" y="577"/>
                    <a:pt x="132" y="604"/>
                  </a:cubicBezTo>
                  <a:cubicBezTo>
                    <a:pt x="102" y="638"/>
                    <a:pt x="90" y="683"/>
                    <a:pt x="109" y="725"/>
                  </a:cubicBezTo>
                  <a:cubicBezTo>
                    <a:pt x="126" y="769"/>
                    <a:pt x="164" y="789"/>
                    <a:pt x="210" y="795"/>
                  </a:cubicBezTo>
                  <a:cubicBezTo>
                    <a:pt x="249" y="800"/>
                    <a:pt x="288" y="802"/>
                    <a:pt x="327" y="802"/>
                  </a:cubicBezTo>
                  <a:cubicBezTo>
                    <a:pt x="414" y="802"/>
                    <a:pt x="502" y="790"/>
                    <a:pt x="589" y="770"/>
                  </a:cubicBezTo>
                  <a:cubicBezTo>
                    <a:pt x="645" y="756"/>
                    <a:pt x="684" y="689"/>
                    <a:pt x="667" y="633"/>
                  </a:cubicBezTo>
                  <a:cubicBezTo>
                    <a:pt x="650" y="583"/>
                    <a:pt x="607" y="552"/>
                    <a:pt x="558" y="552"/>
                  </a:cubicBezTo>
                  <a:cubicBezTo>
                    <a:pt x="549" y="552"/>
                    <a:pt x="539" y="553"/>
                    <a:pt x="529" y="556"/>
                  </a:cubicBezTo>
                  <a:cubicBezTo>
                    <a:pt x="502" y="563"/>
                    <a:pt x="474" y="567"/>
                    <a:pt x="447" y="572"/>
                  </a:cubicBezTo>
                  <a:lnTo>
                    <a:pt x="442" y="572"/>
                  </a:lnTo>
                  <a:cubicBezTo>
                    <a:pt x="438" y="572"/>
                    <a:pt x="436" y="572"/>
                    <a:pt x="432" y="573"/>
                  </a:cubicBezTo>
                  <a:cubicBezTo>
                    <a:pt x="493" y="476"/>
                    <a:pt x="529" y="367"/>
                    <a:pt x="500" y="251"/>
                  </a:cubicBezTo>
                  <a:cubicBezTo>
                    <a:pt x="465" y="116"/>
                    <a:pt x="334" y="0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3"/>
            <p:cNvSpPr/>
            <p:nvPr/>
          </p:nvSpPr>
          <p:spPr>
            <a:xfrm>
              <a:off x="1073525" y="2781400"/>
              <a:ext cx="15425" cy="21150"/>
            </a:xfrm>
            <a:custGeom>
              <a:avLst/>
              <a:gdLst/>
              <a:ahLst/>
              <a:cxnLst/>
              <a:rect l="l" t="t" r="r" b="b"/>
              <a:pathLst>
                <a:path w="617" h="846" extrusionOk="0">
                  <a:moveTo>
                    <a:pt x="411" y="0"/>
                  </a:moveTo>
                  <a:cubicBezTo>
                    <a:pt x="373" y="0"/>
                    <a:pt x="335" y="20"/>
                    <a:pt x="316" y="53"/>
                  </a:cubicBezTo>
                  <a:cubicBezTo>
                    <a:pt x="275" y="126"/>
                    <a:pt x="231" y="196"/>
                    <a:pt x="183" y="264"/>
                  </a:cubicBezTo>
                  <a:cubicBezTo>
                    <a:pt x="160" y="297"/>
                    <a:pt x="136" y="330"/>
                    <a:pt x="110" y="364"/>
                  </a:cubicBezTo>
                  <a:cubicBezTo>
                    <a:pt x="109" y="367"/>
                    <a:pt x="106" y="371"/>
                    <a:pt x="103" y="372"/>
                  </a:cubicBezTo>
                  <a:cubicBezTo>
                    <a:pt x="99" y="380"/>
                    <a:pt x="93" y="387"/>
                    <a:pt x="86" y="394"/>
                  </a:cubicBezTo>
                  <a:cubicBezTo>
                    <a:pt x="71" y="412"/>
                    <a:pt x="57" y="429"/>
                    <a:pt x="42" y="446"/>
                  </a:cubicBezTo>
                  <a:cubicBezTo>
                    <a:pt x="13" y="481"/>
                    <a:pt x="0" y="525"/>
                    <a:pt x="19" y="568"/>
                  </a:cubicBezTo>
                  <a:cubicBezTo>
                    <a:pt x="34" y="603"/>
                    <a:pt x="73" y="640"/>
                    <a:pt x="113" y="640"/>
                  </a:cubicBezTo>
                  <a:cubicBezTo>
                    <a:pt x="116" y="640"/>
                    <a:pt x="119" y="640"/>
                    <a:pt x="122" y="639"/>
                  </a:cubicBezTo>
                  <a:cubicBezTo>
                    <a:pt x="204" y="628"/>
                    <a:pt x="287" y="617"/>
                    <a:pt x="370" y="606"/>
                  </a:cubicBezTo>
                  <a:lnTo>
                    <a:pt x="391" y="764"/>
                  </a:lnTo>
                  <a:cubicBezTo>
                    <a:pt x="399" y="813"/>
                    <a:pt x="454" y="846"/>
                    <a:pt x="503" y="846"/>
                  </a:cubicBezTo>
                  <a:cubicBezTo>
                    <a:pt x="512" y="846"/>
                    <a:pt x="521" y="845"/>
                    <a:pt x="529" y="842"/>
                  </a:cubicBezTo>
                  <a:cubicBezTo>
                    <a:pt x="593" y="822"/>
                    <a:pt x="616" y="768"/>
                    <a:pt x="607" y="704"/>
                  </a:cubicBezTo>
                  <a:cubicBezTo>
                    <a:pt x="578" y="496"/>
                    <a:pt x="548" y="287"/>
                    <a:pt x="519" y="81"/>
                  </a:cubicBezTo>
                  <a:cubicBezTo>
                    <a:pt x="513" y="38"/>
                    <a:pt x="464" y="7"/>
                    <a:pt x="426" y="1"/>
                  </a:cubicBezTo>
                  <a:cubicBezTo>
                    <a:pt x="421" y="1"/>
                    <a:pt x="416" y="0"/>
                    <a:pt x="4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3"/>
            <p:cNvSpPr/>
            <p:nvPr/>
          </p:nvSpPr>
          <p:spPr>
            <a:xfrm>
              <a:off x="1122200" y="2705450"/>
              <a:ext cx="14825" cy="26575"/>
            </a:xfrm>
            <a:custGeom>
              <a:avLst/>
              <a:gdLst/>
              <a:ahLst/>
              <a:cxnLst/>
              <a:rect l="l" t="t" r="r" b="b"/>
              <a:pathLst>
                <a:path w="593" h="1063" extrusionOk="0">
                  <a:moveTo>
                    <a:pt x="481" y="1"/>
                  </a:moveTo>
                  <a:cubicBezTo>
                    <a:pt x="409" y="1"/>
                    <a:pt x="335" y="9"/>
                    <a:pt x="262" y="24"/>
                  </a:cubicBezTo>
                  <a:cubicBezTo>
                    <a:pt x="193" y="40"/>
                    <a:pt x="113" y="60"/>
                    <a:pt x="61" y="112"/>
                  </a:cubicBezTo>
                  <a:cubicBezTo>
                    <a:pt x="0" y="172"/>
                    <a:pt x="10" y="254"/>
                    <a:pt x="19" y="330"/>
                  </a:cubicBezTo>
                  <a:cubicBezTo>
                    <a:pt x="30" y="411"/>
                    <a:pt x="39" y="489"/>
                    <a:pt x="48" y="566"/>
                  </a:cubicBezTo>
                  <a:cubicBezTo>
                    <a:pt x="54" y="611"/>
                    <a:pt x="73" y="649"/>
                    <a:pt x="117" y="668"/>
                  </a:cubicBezTo>
                  <a:cubicBezTo>
                    <a:pt x="131" y="673"/>
                    <a:pt x="146" y="676"/>
                    <a:pt x="160" y="676"/>
                  </a:cubicBezTo>
                  <a:cubicBezTo>
                    <a:pt x="186" y="676"/>
                    <a:pt x="211" y="668"/>
                    <a:pt x="229" y="650"/>
                  </a:cubicBezTo>
                  <a:cubicBezTo>
                    <a:pt x="233" y="653"/>
                    <a:pt x="239" y="656"/>
                    <a:pt x="241" y="656"/>
                  </a:cubicBezTo>
                  <a:cubicBezTo>
                    <a:pt x="249" y="663"/>
                    <a:pt x="257" y="670"/>
                    <a:pt x="264" y="678"/>
                  </a:cubicBezTo>
                  <a:cubicBezTo>
                    <a:pt x="265" y="682"/>
                    <a:pt x="271" y="691"/>
                    <a:pt x="273" y="692"/>
                  </a:cubicBezTo>
                  <a:cubicBezTo>
                    <a:pt x="274" y="698"/>
                    <a:pt x="277" y="699"/>
                    <a:pt x="277" y="699"/>
                  </a:cubicBezTo>
                  <a:cubicBezTo>
                    <a:pt x="277" y="701"/>
                    <a:pt x="277" y="704"/>
                    <a:pt x="278" y="711"/>
                  </a:cubicBezTo>
                  <a:cubicBezTo>
                    <a:pt x="281" y="726"/>
                    <a:pt x="287" y="740"/>
                    <a:pt x="289" y="755"/>
                  </a:cubicBezTo>
                  <a:cubicBezTo>
                    <a:pt x="291" y="763"/>
                    <a:pt x="289" y="792"/>
                    <a:pt x="286" y="801"/>
                  </a:cubicBezTo>
                  <a:cubicBezTo>
                    <a:pt x="283" y="810"/>
                    <a:pt x="283" y="812"/>
                    <a:pt x="284" y="812"/>
                  </a:cubicBezTo>
                  <a:cubicBezTo>
                    <a:pt x="284" y="812"/>
                    <a:pt x="284" y="812"/>
                    <a:pt x="284" y="812"/>
                  </a:cubicBezTo>
                  <a:lnTo>
                    <a:pt x="284" y="812"/>
                  </a:lnTo>
                  <a:cubicBezTo>
                    <a:pt x="283" y="813"/>
                    <a:pt x="281" y="815"/>
                    <a:pt x="278" y="820"/>
                  </a:cubicBezTo>
                  <a:cubicBezTo>
                    <a:pt x="277" y="821"/>
                    <a:pt x="278" y="821"/>
                    <a:pt x="277" y="821"/>
                  </a:cubicBezTo>
                  <a:cubicBezTo>
                    <a:pt x="270" y="826"/>
                    <a:pt x="268" y="828"/>
                    <a:pt x="269" y="828"/>
                  </a:cubicBezTo>
                  <a:cubicBezTo>
                    <a:pt x="269" y="828"/>
                    <a:pt x="271" y="828"/>
                    <a:pt x="273" y="827"/>
                  </a:cubicBezTo>
                  <a:cubicBezTo>
                    <a:pt x="273" y="827"/>
                    <a:pt x="274" y="826"/>
                    <a:pt x="274" y="826"/>
                  </a:cubicBezTo>
                  <a:lnTo>
                    <a:pt x="274" y="826"/>
                  </a:lnTo>
                  <a:cubicBezTo>
                    <a:pt x="274" y="826"/>
                    <a:pt x="274" y="827"/>
                    <a:pt x="274" y="827"/>
                  </a:cubicBezTo>
                  <a:cubicBezTo>
                    <a:pt x="271" y="828"/>
                    <a:pt x="262" y="834"/>
                    <a:pt x="260" y="836"/>
                  </a:cubicBezTo>
                  <a:cubicBezTo>
                    <a:pt x="255" y="837"/>
                    <a:pt x="249" y="837"/>
                    <a:pt x="249" y="839"/>
                  </a:cubicBezTo>
                  <a:lnTo>
                    <a:pt x="244" y="839"/>
                  </a:lnTo>
                  <a:cubicBezTo>
                    <a:pt x="238" y="836"/>
                    <a:pt x="235" y="834"/>
                    <a:pt x="229" y="830"/>
                  </a:cubicBezTo>
                  <a:cubicBezTo>
                    <a:pt x="214" y="819"/>
                    <a:pt x="196" y="814"/>
                    <a:pt x="177" y="814"/>
                  </a:cubicBezTo>
                  <a:cubicBezTo>
                    <a:pt x="137" y="814"/>
                    <a:pt x="96" y="838"/>
                    <a:pt x="77" y="871"/>
                  </a:cubicBezTo>
                  <a:cubicBezTo>
                    <a:pt x="45" y="927"/>
                    <a:pt x="68" y="986"/>
                    <a:pt x="117" y="1023"/>
                  </a:cubicBezTo>
                  <a:cubicBezTo>
                    <a:pt x="154" y="1050"/>
                    <a:pt x="198" y="1062"/>
                    <a:pt x="243" y="1062"/>
                  </a:cubicBezTo>
                  <a:cubicBezTo>
                    <a:pt x="299" y="1062"/>
                    <a:pt x="356" y="1043"/>
                    <a:pt x="400" y="1011"/>
                  </a:cubicBezTo>
                  <a:cubicBezTo>
                    <a:pt x="497" y="940"/>
                    <a:pt x="526" y="823"/>
                    <a:pt x="509" y="707"/>
                  </a:cubicBezTo>
                  <a:cubicBezTo>
                    <a:pt x="494" y="607"/>
                    <a:pt x="439" y="520"/>
                    <a:pt x="357" y="465"/>
                  </a:cubicBezTo>
                  <a:cubicBezTo>
                    <a:pt x="325" y="444"/>
                    <a:pt x="291" y="433"/>
                    <a:pt x="255" y="428"/>
                  </a:cubicBezTo>
                  <a:cubicBezTo>
                    <a:pt x="252" y="415"/>
                    <a:pt x="251" y="401"/>
                    <a:pt x="249" y="388"/>
                  </a:cubicBezTo>
                  <a:cubicBezTo>
                    <a:pt x="245" y="356"/>
                    <a:pt x="242" y="324"/>
                    <a:pt x="238" y="292"/>
                  </a:cubicBezTo>
                  <a:cubicBezTo>
                    <a:pt x="236" y="283"/>
                    <a:pt x="236" y="273"/>
                    <a:pt x="235" y="265"/>
                  </a:cubicBezTo>
                  <a:cubicBezTo>
                    <a:pt x="242" y="263"/>
                    <a:pt x="251" y="262"/>
                    <a:pt x="251" y="262"/>
                  </a:cubicBezTo>
                  <a:cubicBezTo>
                    <a:pt x="277" y="251"/>
                    <a:pt x="302" y="247"/>
                    <a:pt x="329" y="240"/>
                  </a:cubicBezTo>
                  <a:cubicBezTo>
                    <a:pt x="380" y="228"/>
                    <a:pt x="429" y="225"/>
                    <a:pt x="481" y="225"/>
                  </a:cubicBezTo>
                  <a:cubicBezTo>
                    <a:pt x="541" y="225"/>
                    <a:pt x="593" y="175"/>
                    <a:pt x="593" y="112"/>
                  </a:cubicBezTo>
                  <a:cubicBezTo>
                    <a:pt x="593" y="53"/>
                    <a:pt x="544" y="1"/>
                    <a:pt x="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53"/>
          <p:cNvSpPr/>
          <p:nvPr/>
        </p:nvSpPr>
        <p:spPr>
          <a:xfrm>
            <a:off x="667500" y="517800"/>
            <a:ext cx="5691900" cy="4107900"/>
          </a:xfrm>
          <a:prstGeom prst="roundRect">
            <a:avLst>
              <a:gd name="adj" fmla="val 392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7" name="Google Shape;657;p5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/>
          <a:srcRect l="15784" r="15784"/>
          <a:stretch/>
        </p:blipFill>
        <p:spPr>
          <a:xfrm>
            <a:off x="4646175" y="1018650"/>
            <a:ext cx="3784500" cy="3106200"/>
          </a:xfrm>
          <a:prstGeom prst="roundRect">
            <a:avLst>
              <a:gd name="adj" fmla="val 16667"/>
            </a:avLst>
          </a:prstGeom>
        </p:spPr>
      </p:pic>
      <p:sp>
        <p:nvSpPr>
          <p:cNvPr id="658" name="Google Shape;658;p53"/>
          <p:cNvSpPr txBox="1">
            <a:spLocks noGrp="1"/>
          </p:cNvSpPr>
          <p:nvPr>
            <p:ph type="title"/>
          </p:nvPr>
        </p:nvSpPr>
        <p:spPr>
          <a:xfrm>
            <a:off x="1088326" y="1723342"/>
            <a:ext cx="3409500" cy="16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Ses célèbres découvertes ont bouleversé les sciences </a:t>
            </a:r>
            <a:endParaRPr/>
          </a:p>
        </p:txBody>
      </p:sp>
      <p:sp>
        <p:nvSpPr>
          <p:cNvPr id="659" name="Google Shape;659;p53"/>
          <p:cNvSpPr txBox="1">
            <a:spLocks noGrp="1"/>
          </p:cNvSpPr>
          <p:nvPr>
            <p:ph type="subTitle" idx="1"/>
          </p:nvPr>
        </p:nvSpPr>
        <p:spPr>
          <a:xfrm>
            <a:off x="1135594" y="3399476"/>
            <a:ext cx="3409500" cy="8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Calcul infinitésimal, théorie de la couleur, invention d’un télescope révolutionnaire, la gravitation universelle (dont la légende de la pomme) </a:t>
            </a:r>
            <a:endParaRPr/>
          </a:p>
        </p:txBody>
      </p:sp>
      <p:cxnSp>
        <p:nvCxnSpPr>
          <p:cNvPr id="660" name="Google Shape;660;p53"/>
          <p:cNvCxnSpPr/>
          <p:nvPr/>
        </p:nvCxnSpPr>
        <p:spPr>
          <a:xfrm>
            <a:off x="465338" y="1071269"/>
            <a:ext cx="1459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C949FDD-BCF3-E543-D7D9-1575DEC0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292"/>
          <a:stretch/>
        </p:blipFill>
        <p:spPr>
          <a:xfrm>
            <a:off x="309660" y="306916"/>
            <a:ext cx="5963513" cy="336942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AF30C6A-85F3-5D3A-3B46-C0AB36458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590" y="3894666"/>
            <a:ext cx="5824817" cy="853627"/>
          </a:xfrm>
        </p:spPr>
        <p:txBody>
          <a:bodyPr/>
          <a:lstStyle/>
          <a:p>
            <a:r>
              <a:rPr lang="fr-FR" sz="1800" dirty="0">
                <a:solidFill>
                  <a:srgbClr val="202122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permet de trouver de manière algorithmique des approximations d’une racine d’une fonction. </a:t>
            </a:r>
            <a:endParaRPr lang="fr-FR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631759F-82C0-8AD6-A216-39896202A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400" y="1230303"/>
            <a:ext cx="1986014" cy="2446034"/>
          </a:xfrm>
        </p:spPr>
        <p:txBody>
          <a:bodyPr/>
          <a:lstStyle/>
          <a:p>
            <a:r>
              <a:rPr lang="fr-FR" sz="1800" dirty="0">
                <a:solidFill>
                  <a:srgbClr val="202122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La formulation de Newton était fastidieuse. Dix ans plus tard, Joseph </a:t>
            </a:r>
            <a:r>
              <a:rPr lang="fr-FR" sz="1800" dirty="0" err="1">
                <a:solidFill>
                  <a:srgbClr val="202122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Raphson</a:t>
            </a:r>
            <a:r>
              <a:rPr lang="fr-FR" sz="1800" dirty="0">
                <a:solidFill>
                  <a:srgbClr val="202122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 met en évidence une formule de récurrence. </a:t>
            </a:r>
            <a:endParaRPr lang="fr-FR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06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3"/>
          <p:cNvSpPr/>
          <p:nvPr/>
        </p:nvSpPr>
        <p:spPr>
          <a:xfrm>
            <a:off x="667500" y="1443125"/>
            <a:ext cx="7809000" cy="2775300"/>
          </a:xfrm>
          <a:prstGeom prst="roundRect">
            <a:avLst>
              <a:gd name="adj" fmla="val 392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43"/>
          <p:cNvSpPr txBox="1">
            <a:spLocks noGrp="1"/>
          </p:cNvSpPr>
          <p:nvPr>
            <p:ph type="title"/>
          </p:nvPr>
        </p:nvSpPr>
        <p:spPr>
          <a:xfrm>
            <a:off x="1311320" y="2232580"/>
            <a:ext cx="6591900" cy="13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La méthode </a:t>
            </a:r>
            <a:endParaRPr/>
          </a:p>
        </p:txBody>
      </p:sp>
      <p:sp>
        <p:nvSpPr>
          <p:cNvPr id="433" name="Google Shape;433;p43"/>
          <p:cNvSpPr txBox="1">
            <a:spLocks noGrp="1"/>
          </p:cNvSpPr>
          <p:nvPr>
            <p:ph type="title" idx="2"/>
          </p:nvPr>
        </p:nvSpPr>
        <p:spPr>
          <a:xfrm>
            <a:off x="3818400" y="925075"/>
            <a:ext cx="1507200" cy="9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r>
              <a:rPr lang="fr-FR"/>
              <a:t>2</a:t>
            </a:r>
            <a:endParaRPr/>
          </a:p>
        </p:txBody>
      </p:sp>
      <p:cxnSp>
        <p:nvCxnSpPr>
          <p:cNvPr id="435" name="Google Shape;435;p43"/>
          <p:cNvCxnSpPr/>
          <p:nvPr/>
        </p:nvCxnSpPr>
        <p:spPr>
          <a:xfrm>
            <a:off x="202613" y="3408025"/>
            <a:ext cx="14595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436" name="Google Shape;436;p43"/>
          <p:cNvCxnSpPr/>
          <p:nvPr/>
        </p:nvCxnSpPr>
        <p:spPr>
          <a:xfrm>
            <a:off x="7481888" y="3408025"/>
            <a:ext cx="14595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437" name="Google Shape;437;p43"/>
          <p:cNvGrpSpPr/>
          <p:nvPr/>
        </p:nvGrpSpPr>
        <p:grpSpPr>
          <a:xfrm rot="-900129">
            <a:off x="849007" y="2740269"/>
            <a:ext cx="631305" cy="389137"/>
            <a:chOff x="3324775" y="2997825"/>
            <a:chExt cx="485925" cy="299525"/>
          </a:xfrm>
        </p:grpSpPr>
        <p:sp>
          <p:nvSpPr>
            <p:cNvPr id="438" name="Google Shape;438;p43"/>
            <p:cNvSpPr/>
            <p:nvPr/>
          </p:nvSpPr>
          <p:spPr>
            <a:xfrm>
              <a:off x="3324775" y="3027975"/>
              <a:ext cx="118375" cy="220575"/>
            </a:xfrm>
            <a:custGeom>
              <a:avLst/>
              <a:gdLst/>
              <a:ahLst/>
              <a:cxnLst/>
              <a:rect l="l" t="t" r="r" b="b"/>
              <a:pathLst>
                <a:path w="4735" h="8823" extrusionOk="0">
                  <a:moveTo>
                    <a:pt x="3245" y="4904"/>
                  </a:moveTo>
                  <a:cubicBezTo>
                    <a:pt x="3211" y="5660"/>
                    <a:pt x="3150" y="6417"/>
                    <a:pt x="2979" y="7158"/>
                  </a:cubicBezTo>
                  <a:cubicBezTo>
                    <a:pt x="2910" y="7455"/>
                    <a:pt x="2806" y="7739"/>
                    <a:pt x="2665" y="8012"/>
                  </a:cubicBezTo>
                  <a:cubicBezTo>
                    <a:pt x="2594" y="8107"/>
                    <a:pt x="2523" y="8202"/>
                    <a:pt x="2454" y="8297"/>
                  </a:cubicBezTo>
                  <a:cubicBezTo>
                    <a:pt x="2274" y="8344"/>
                    <a:pt x="2115" y="8367"/>
                    <a:pt x="1977" y="8367"/>
                  </a:cubicBezTo>
                  <a:cubicBezTo>
                    <a:pt x="1517" y="8367"/>
                    <a:pt x="1294" y="8108"/>
                    <a:pt x="1310" y="7591"/>
                  </a:cubicBezTo>
                  <a:cubicBezTo>
                    <a:pt x="1253" y="6935"/>
                    <a:pt x="1748" y="6339"/>
                    <a:pt x="2171" y="5905"/>
                  </a:cubicBezTo>
                  <a:cubicBezTo>
                    <a:pt x="2509" y="5556"/>
                    <a:pt x="2876" y="5228"/>
                    <a:pt x="3245" y="4904"/>
                  </a:cubicBezTo>
                  <a:close/>
                  <a:moveTo>
                    <a:pt x="1568" y="1"/>
                  </a:moveTo>
                  <a:cubicBezTo>
                    <a:pt x="1510" y="1"/>
                    <a:pt x="1452" y="29"/>
                    <a:pt x="1427" y="96"/>
                  </a:cubicBezTo>
                  <a:cubicBezTo>
                    <a:pt x="1149" y="875"/>
                    <a:pt x="1" y="3928"/>
                    <a:pt x="1770" y="3970"/>
                  </a:cubicBezTo>
                  <a:cubicBezTo>
                    <a:pt x="1776" y="3970"/>
                    <a:pt x="1782" y="3970"/>
                    <a:pt x="1788" y="3970"/>
                  </a:cubicBezTo>
                  <a:cubicBezTo>
                    <a:pt x="2417" y="3970"/>
                    <a:pt x="2758" y="3249"/>
                    <a:pt x="3002" y="2780"/>
                  </a:cubicBezTo>
                  <a:cubicBezTo>
                    <a:pt x="3158" y="2481"/>
                    <a:pt x="3277" y="2165"/>
                    <a:pt x="3364" y="1840"/>
                  </a:cubicBezTo>
                  <a:lnTo>
                    <a:pt x="3364" y="1840"/>
                  </a:lnTo>
                  <a:cubicBezTo>
                    <a:pt x="3341" y="2420"/>
                    <a:pt x="3318" y="3003"/>
                    <a:pt x="3292" y="3583"/>
                  </a:cubicBezTo>
                  <a:cubicBezTo>
                    <a:pt x="3280" y="3896"/>
                    <a:pt x="3270" y="4209"/>
                    <a:pt x="3258" y="4525"/>
                  </a:cubicBezTo>
                  <a:cubicBezTo>
                    <a:pt x="2993" y="4759"/>
                    <a:pt x="2729" y="4994"/>
                    <a:pt x="2464" y="5228"/>
                  </a:cubicBezTo>
                  <a:cubicBezTo>
                    <a:pt x="2006" y="5634"/>
                    <a:pt x="1477" y="6084"/>
                    <a:pt x="1229" y="6661"/>
                  </a:cubicBezTo>
                  <a:cubicBezTo>
                    <a:pt x="991" y="7212"/>
                    <a:pt x="939" y="7725"/>
                    <a:pt x="1180" y="8277"/>
                  </a:cubicBezTo>
                  <a:cubicBezTo>
                    <a:pt x="1300" y="8552"/>
                    <a:pt x="1652" y="8822"/>
                    <a:pt x="1977" y="8822"/>
                  </a:cubicBezTo>
                  <a:cubicBezTo>
                    <a:pt x="2027" y="8822"/>
                    <a:pt x="2077" y="8816"/>
                    <a:pt x="2125" y="8802"/>
                  </a:cubicBezTo>
                  <a:cubicBezTo>
                    <a:pt x="3280" y="8464"/>
                    <a:pt x="3390" y="6817"/>
                    <a:pt x="3483" y="5830"/>
                  </a:cubicBezTo>
                  <a:cubicBezTo>
                    <a:pt x="3521" y="5427"/>
                    <a:pt x="3545" y="5021"/>
                    <a:pt x="3570" y="4615"/>
                  </a:cubicBezTo>
                  <a:cubicBezTo>
                    <a:pt x="3921" y="4315"/>
                    <a:pt x="4276" y="4015"/>
                    <a:pt x="4618" y="3711"/>
                  </a:cubicBezTo>
                  <a:cubicBezTo>
                    <a:pt x="4734" y="3613"/>
                    <a:pt x="4626" y="3466"/>
                    <a:pt x="4508" y="3466"/>
                  </a:cubicBezTo>
                  <a:cubicBezTo>
                    <a:pt x="4475" y="3466"/>
                    <a:pt x="4442" y="3477"/>
                    <a:pt x="4412" y="3503"/>
                  </a:cubicBezTo>
                  <a:cubicBezTo>
                    <a:pt x="4140" y="3744"/>
                    <a:pt x="3867" y="3986"/>
                    <a:pt x="3595" y="4228"/>
                  </a:cubicBezTo>
                  <a:cubicBezTo>
                    <a:pt x="3661" y="2890"/>
                    <a:pt x="3676" y="1546"/>
                    <a:pt x="3732" y="214"/>
                  </a:cubicBezTo>
                  <a:cubicBezTo>
                    <a:pt x="3737" y="120"/>
                    <a:pt x="3661" y="72"/>
                    <a:pt x="3585" y="72"/>
                  </a:cubicBezTo>
                  <a:cubicBezTo>
                    <a:pt x="3561" y="72"/>
                    <a:pt x="3537" y="77"/>
                    <a:pt x="3515" y="86"/>
                  </a:cubicBezTo>
                  <a:cubicBezTo>
                    <a:pt x="3484" y="54"/>
                    <a:pt x="3438" y="37"/>
                    <a:pt x="3393" y="37"/>
                  </a:cubicBezTo>
                  <a:cubicBezTo>
                    <a:pt x="3321" y="37"/>
                    <a:pt x="3252" y="81"/>
                    <a:pt x="3254" y="172"/>
                  </a:cubicBezTo>
                  <a:cubicBezTo>
                    <a:pt x="3280" y="1285"/>
                    <a:pt x="2993" y="2307"/>
                    <a:pt x="2390" y="3242"/>
                  </a:cubicBezTo>
                  <a:cubicBezTo>
                    <a:pt x="2224" y="3499"/>
                    <a:pt x="2017" y="3610"/>
                    <a:pt x="1818" y="3610"/>
                  </a:cubicBezTo>
                  <a:cubicBezTo>
                    <a:pt x="1474" y="3610"/>
                    <a:pt x="1153" y="3281"/>
                    <a:pt x="1103" y="2796"/>
                  </a:cubicBezTo>
                  <a:cubicBezTo>
                    <a:pt x="1072" y="2491"/>
                    <a:pt x="1164" y="2174"/>
                    <a:pt x="1223" y="1880"/>
                  </a:cubicBezTo>
                  <a:cubicBezTo>
                    <a:pt x="1340" y="1300"/>
                    <a:pt x="1519" y="734"/>
                    <a:pt x="1716" y="179"/>
                  </a:cubicBezTo>
                  <a:cubicBezTo>
                    <a:pt x="1753" y="72"/>
                    <a:pt x="1660" y="1"/>
                    <a:pt x="15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3"/>
            <p:cNvSpPr/>
            <p:nvPr/>
          </p:nvSpPr>
          <p:spPr>
            <a:xfrm>
              <a:off x="3431875" y="3051650"/>
              <a:ext cx="49625" cy="9650"/>
            </a:xfrm>
            <a:custGeom>
              <a:avLst/>
              <a:gdLst/>
              <a:ahLst/>
              <a:cxnLst/>
              <a:rect l="l" t="t" r="r" b="b"/>
              <a:pathLst>
                <a:path w="1985" h="386" extrusionOk="0">
                  <a:moveTo>
                    <a:pt x="1763" y="1"/>
                  </a:moveTo>
                  <a:cubicBezTo>
                    <a:pt x="1752" y="1"/>
                    <a:pt x="1741" y="2"/>
                    <a:pt x="1729" y="5"/>
                  </a:cubicBezTo>
                  <a:cubicBezTo>
                    <a:pt x="1425" y="67"/>
                    <a:pt x="1123" y="98"/>
                    <a:pt x="818" y="98"/>
                  </a:cubicBezTo>
                  <a:cubicBezTo>
                    <a:pt x="610" y="98"/>
                    <a:pt x="400" y="84"/>
                    <a:pt x="189" y="55"/>
                  </a:cubicBezTo>
                  <a:cubicBezTo>
                    <a:pt x="181" y="54"/>
                    <a:pt x="172" y="54"/>
                    <a:pt x="164" y="54"/>
                  </a:cubicBezTo>
                  <a:cubicBezTo>
                    <a:pt x="0" y="54"/>
                    <a:pt x="15" y="315"/>
                    <a:pt x="192" y="341"/>
                  </a:cubicBezTo>
                  <a:cubicBezTo>
                    <a:pt x="407" y="370"/>
                    <a:pt x="622" y="385"/>
                    <a:pt x="836" y="385"/>
                  </a:cubicBezTo>
                  <a:cubicBezTo>
                    <a:pt x="1160" y="385"/>
                    <a:pt x="1484" y="351"/>
                    <a:pt x="1806" y="283"/>
                  </a:cubicBezTo>
                  <a:cubicBezTo>
                    <a:pt x="1985" y="246"/>
                    <a:pt x="1922" y="1"/>
                    <a:pt x="1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3"/>
            <p:cNvSpPr/>
            <p:nvPr/>
          </p:nvSpPr>
          <p:spPr>
            <a:xfrm>
              <a:off x="3433800" y="3067750"/>
              <a:ext cx="62725" cy="16125"/>
            </a:xfrm>
            <a:custGeom>
              <a:avLst/>
              <a:gdLst/>
              <a:ahLst/>
              <a:cxnLst/>
              <a:rect l="l" t="t" r="r" b="b"/>
              <a:pathLst>
                <a:path w="2509" h="645" extrusionOk="0">
                  <a:moveTo>
                    <a:pt x="2317" y="0"/>
                  </a:moveTo>
                  <a:cubicBezTo>
                    <a:pt x="2302" y="0"/>
                    <a:pt x="2285" y="3"/>
                    <a:pt x="2268" y="9"/>
                  </a:cubicBezTo>
                  <a:cubicBezTo>
                    <a:pt x="1619" y="238"/>
                    <a:pt x="956" y="356"/>
                    <a:pt x="269" y="356"/>
                  </a:cubicBezTo>
                  <a:cubicBezTo>
                    <a:pt x="244" y="356"/>
                    <a:pt x="220" y="356"/>
                    <a:pt x="195" y="355"/>
                  </a:cubicBezTo>
                  <a:cubicBezTo>
                    <a:pt x="1" y="355"/>
                    <a:pt x="4" y="641"/>
                    <a:pt x="195" y="644"/>
                  </a:cubicBezTo>
                  <a:cubicBezTo>
                    <a:pt x="217" y="644"/>
                    <a:pt x="238" y="644"/>
                    <a:pt x="260" y="644"/>
                  </a:cubicBezTo>
                  <a:cubicBezTo>
                    <a:pt x="976" y="644"/>
                    <a:pt x="1668" y="528"/>
                    <a:pt x="2345" y="289"/>
                  </a:cubicBezTo>
                  <a:cubicBezTo>
                    <a:pt x="2508" y="231"/>
                    <a:pt x="2458" y="0"/>
                    <a:pt x="2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3"/>
            <p:cNvSpPr/>
            <p:nvPr/>
          </p:nvSpPr>
          <p:spPr>
            <a:xfrm>
              <a:off x="3492400" y="3011950"/>
              <a:ext cx="88525" cy="112650"/>
            </a:xfrm>
            <a:custGeom>
              <a:avLst/>
              <a:gdLst/>
              <a:ahLst/>
              <a:cxnLst/>
              <a:rect l="l" t="t" r="r" b="b"/>
              <a:pathLst>
                <a:path w="3541" h="4506" extrusionOk="0">
                  <a:moveTo>
                    <a:pt x="1820" y="0"/>
                  </a:moveTo>
                  <a:cubicBezTo>
                    <a:pt x="1258" y="0"/>
                    <a:pt x="1107" y="1667"/>
                    <a:pt x="1827" y="1667"/>
                  </a:cubicBezTo>
                  <a:cubicBezTo>
                    <a:pt x="1827" y="1667"/>
                    <a:pt x="1827" y="1667"/>
                    <a:pt x="1827" y="1667"/>
                  </a:cubicBezTo>
                  <a:cubicBezTo>
                    <a:pt x="1907" y="1667"/>
                    <a:pt x="1977" y="1609"/>
                    <a:pt x="1977" y="1527"/>
                  </a:cubicBezTo>
                  <a:cubicBezTo>
                    <a:pt x="1977" y="1452"/>
                    <a:pt x="1977" y="1378"/>
                    <a:pt x="1978" y="1304"/>
                  </a:cubicBezTo>
                  <a:cubicBezTo>
                    <a:pt x="1979" y="1210"/>
                    <a:pt x="1901" y="1161"/>
                    <a:pt x="1824" y="1161"/>
                  </a:cubicBezTo>
                  <a:cubicBezTo>
                    <a:pt x="1769" y="1161"/>
                    <a:pt x="1715" y="1186"/>
                    <a:pt x="1692" y="1238"/>
                  </a:cubicBezTo>
                  <a:lnTo>
                    <a:pt x="1692" y="1238"/>
                  </a:lnTo>
                  <a:cubicBezTo>
                    <a:pt x="1717" y="1097"/>
                    <a:pt x="1715" y="954"/>
                    <a:pt x="1687" y="813"/>
                  </a:cubicBezTo>
                  <a:cubicBezTo>
                    <a:pt x="1808" y="668"/>
                    <a:pt x="1894" y="595"/>
                    <a:pt x="1944" y="595"/>
                  </a:cubicBezTo>
                  <a:cubicBezTo>
                    <a:pt x="1998" y="595"/>
                    <a:pt x="2012" y="677"/>
                    <a:pt x="1986" y="840"/>
                  </a:cubicBezTo>
                  <a:cubicBezTo>
                    <a:pt x="2001" y="1232"/>
                    <a:pt x="1999" y="1619"/>
                    <a:pt x="1971" y="2009"/>
                  </a:cubicBezTo>
                  <a:cubicBezTo>
                    <a:pt x="1939" y="2471"/>
                    <a:pt x="1812" y="2906"/>
                    <a:pt x="1601" y="3312"/>
                  </a:cubicBezTo>
                  <a:cubicBezTo>
                    <a:pt x="1555" y="3254"/>
                    <a:pt x="1501" y="3199"/>
                    <a:pt x="1440" y="3161"/>
                  </a:cubicBezTo>
                  <a:cubicBezTo>
                    <a:pt x="1278" y="3060"/>
                    <a:pt x="1054" y="2979"/>
                    <a:pt x="842" y="2979"/>
                  </a:cubicBezTo>
                  <a:cubicBezTo>
                    <a:pt x="641" y="2979"/>
                    <a:pt x="451" y="3053"/>
                    <a:pt x="339" y="3256"/>
                  </a:cubicBezTo>
                  <a:cubicBezTo>
                    <a:pt x="1" y="3866"/>
                    <a:pt x="373" y="4216"/>
                    <a:pt x="837" y="4216"/>
                  </a:cubicBezTo>
                  <a:cubicBezTo>
                    <a:pt x="1089" y="4216"/>
                    <a:pt x="1368" y="4113"/>
                    <a:pt x="1574" y="3890"/>
                  </a:cubicBezTo>
                  <a:cubicBezTo>
                    <a:pt x="1596" y="3960"/>
                    <a:pt x="1620" y="4033"/>
                    <a:pt x="1654" y="4095"/>
                  </a:cubicBezTo>
                  <a:cubicBezTo>
                    <a:pt x="1812" y="4390"/>
                    <a:pt x="2008" y="4505"/>
                    <a:pt x="2213" y="4505"/>
                  </a:cubicBezTo>
                  <a:cubicBezTo>
                    <a:pt x="2705" y="4505"/>
                    <a:pt x="3252" y="3844"/>
                    <a:pt x="3480" y="3409"/>
                  </a:cubicBezTo>
                  <a:cubicBezTo>
                    <a:pt x="3541" y="3295"/>
                    <a:pt x="3434" y="3187"/>
                    <a:pt x="3335" y="3187"/>
                  </a:cubicBezTo>
                  <a:cubicBezTo>
                    <a:pt x="3291" y="3187"/>
                    <a:pt x="3250" y="3208"/>
                    <a:pt x="3224" y="3257"/>
                  </a:cubicBezTo>
                  <a:cubicBezTo>
                    <a:pt x="3069" y="3548"/>
                    <a:pt x="2629" y="4093"/>
                    <a:pt x="2251" y="4093"/>
                  </a:cubicBezTo>
                  <a:cubicBezTo>
                    <a:pt x="2078" y="4093"/>
                    <a:pt x="1918" y="3979"/>
                    <a:pt x="1804" y="3674"/>
                  </a:cubicBezTo>
                  <a:cubicBezTo>
                    <a:pt x="1796" y="3653"/>
                    <a:pt x="1784" y="3630"/>
                    <a:pt x="1775" y="3605"/>
                  </a:cubicBezTo>
                  <a:cubicBezTo>
                    <a:pt x="2115" y="3047"/>
                    <a:pt x="2241" y="2442"/>
                    <a:pt x="2287" y="1783"/>
                  </a:cubicBezTo>
                  <a:cubicBezTo>
                    <a:pt x="2317" y="1342"/>
                    <a:pt x="2480" y="339"/>
                    <a:pt x="2007" y="57"/>
                  </a:cubicBezTo>
                  <a:cubicBezTo>
                    <a:pt x="1941" y="18"/>
                    <a:pt x="1878" y="0"/>
                    <a:pt x="1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3"/>
            <p:cNvSpPr/>
            <p:nvPr/>
          </p:nvSpPr>
          <p:spPr>
            <a:xfrm>
              <a:off x="3574400" y="3024275"/>
              <a:ext cx="53850" cy="102625"/>
            </a:xfrm>
            <a:custGeom>
              <a:avLst/>
              <a:gdLst/>
              <a:ahLst/>
              <a:cxnLst/>
              <a:rect l="l" t="t" r="r" b="b"/>
              <a:pathLst>
                <a:path w="2154" h="4105" extrusionOk="0">
                  <a:moveTo>
                    <a:pt x="616" y="0"/>
                  </a:moveTo>
                  <a:cubicBezTo>
                    <a:pt x="1" y="0"/>
                    <a:pt x="537" y="1360"/>
                    <a:pt x="616" y="1610"/>
                  </a:cubicBezTo>
                  <a:cubicBezTo>
                    <a:pt x="712" y="1929"/>
                    <a:pt x="829" y="2317"/>
                    <a:pt x="993" y="2681"/>
                  </a:cubicBezTo>
                  <a:cubicBezTo>
                    <a:pt x="871" y="2974"/>
                    <a:pt x="732" y="3261"/>
                    <a:pt x="577" y="3542"/>
                  </a:cubicBezTo>
                  <a:cubicBezTo>
                    <a:pt x="534" y="3542"/>
                    <a:pt x="490" y="3558"/>
                    <a:pt x="460" y="3603"/>
                  </a:cubicBezTo>
                  <a:cubicBezTo>
                    <a:pt x="349" y="3769"/>
                    <a:pt x="352" y="3760"/>
                    <a:pt x="358" y="3959"/>
                  </a:cubicBezTo>
                  <a:cubicBezTo>
                    <a:pt x="361" y="4046"/>
                    <a:pt x="441" y="4105"/>
                    <a:pt x="519" y="4105"/>
                  </a:cubicBezTo>
                  <a:cubicBezTo>
                    <a:pt x="564" y="4105"/>
                    <a:pt x="610" y="4084"/>
                    <a:pt x="638" y="4038"/>
                  </a:cubicBezTo>
                  <a:cubicBezTo>
                    <a:pt x="838" y="3711"/>
                    <a:pt x="1015" y="3373"/>
                    <a:pt x="1169" y="3029"/>
                  </a:cubicBezTo>
                  <a:cubicBezTo>
                    <a:pt x="1367" y="3376"/>
                    <a:pt x="1621" y="3667"/>
                    <a:pt x="1962" y="3811"/>
                  </a:cubicBezTo>
                  <a:cubicBezTo>
                    <a:pt x="1976" y="3817"/>
                    <a:pt x="1992" y="3819"/>
                    <a:pt x="2006" y="3819"/>
                  </a:cubicBezTo>
                  <a:cubicBezTo>
                    <a:pt x="2081" y="3819"/>
                    <a:pt x="2150" y="3750"/>
                    <a:pt x="2150" y="3676"/>
                  </a:cubicBezTo>
                  <a:cubicBezTo>
                    <a:pt x="2150" y="3598"/>
                    <a:pt x="2153" y="3518"/>
                    <a:pt x="2153" y="3441"/>
                  </a:cubicBezTo>
                  <a:cubicBezTo>
                    <a:pt x="2154" y="3347"/>
                    <a:pt x="2076" y="3298"/>
                    <a:pt x="2000" y="3298"/>
                  </a:cubicBezTo>
                  <a:cubicBezTo>
                    <a:pt x="1929" y="3298"/>
                    <a:pt x="1860" y="3341"/>
                    <a:pt x="1856" y="3428"/>
                  </a:cubicBezTo>
                  <a:cubicBezTo>
                    <a:pt x="1624" y="3250"/>
                    <a:pt x="1460" y="2952"/>
                    <a:pt x="1329" y="2652"/>
                  </a:cubicBezTo>
                  <a:cubicBezTo>
                    <a:pt x="1569" y="2051"/>
                    <a:pt x="1743" y="1427"/>
                    <a:pt x="1848" y="776"/>
                  </a:cubicBezTo>
                  <a:cubicBezTo>
                    <a:pt x="1866" y="666"/>
                    <a:pt x="1766" y="592"/>
                    <a:pt x="1679" y="592"/>
                  </a:cubicBezTo>
                  <a:cubicBezTo>
                    <a:pt x="1622" y="592"/>
                    <a:pt x="1571" y="623"/>
                    <a:pt x="1560" y="694"/>
                  </a:cubicBezTo>
                  <a:cubicBezTo>
                    <a:pt x="1473" y="1226"/>
                    <a:pt x="1341" y="1742"/>
                    <a:pt x="1163" y="2241"/>
                  </a:cubicBezTo>
                  <a:cubicBezTo>
                    <a:pt x="1134" y="2162"/>
                    <a:pt x="1105" y="2087"/>
                    <a:pt x="1076" y="2020"/>
                  </a:cubicBezTo>
                  <a:cubicBezTo>
                    <a:pt x="1015" y="1871"/>
                    <a:pt x="552" y="288"/>
                    <a:pt x="635" y="288"/>
                  </a:cubicBezTo>
                  <a:cubicBezTo>
                    <a:pt x="635" y="288"/>
                    <a:pt x="635" y="288"/>
                    <a:pt x="635" y="288"/>
                  </a:cubicBezTo>
                  <a:cubicBezTo>
                    <a:pt x="638" y="288"/>
                    <a:pt x="641" y="288"/>
                    <a:pt x="644" y="288"/>
                  </a:cubicBezTo>
                  <a:cubicBezTo>
                    <a:pt x="829" y="288"/>
                    <a:pt x="821" y="8"/>
                    <a:pt x="635" y="1"/>
                  </a:cubicBezTo>
                  <a:cubicBezTo>
                    <a:pt x="629" y="1"/>
                    <a:pt x="622" y="0"/>
                    <a:pt x="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3"/>
            <p:cNvSpPr/>
            <p:nvPr/>
          </p:nvSpPr>
          <p:spPr>
            <a:xfrm>
              <a:off x="3626325" y="2997825"/>
              <a:ext cx="31550" cy="58250"/>
            </a:xfrm>
            <a:custGeom>
              <a:avLst/>
              <a:gdLst/>
              <a:ahLst/>
              <a:cxnLst/>
              <a:rect l="l" t="t" r="r" b="b"/>
              <a:pathLst>
                <a:path w="1262" h="2330" extrusionOk="0">
                  <a:moveTo>
                    <a:pt x="745" y="0"/>
                  </a:moveTo>
                  <a:cubicBezTo>
                    <a:pt x="743" y="0"/>
                    <a:pt x="741" y="0"/>
                    <a:pt x="738" y="1"/>
                  </a:cubicBezTo>
                  <a:cubicBezTo>
                    <a:pt x="472" y="24"/>
                    <a:pt x="317" y="169"/>
                    <a:pt x="293" y="437"/>
                  </a:cubicBezTo>
                  <a:cubicBezTo>
                    <a:pt x="284" y="531"/>
                    <a:pt x="359" y="580"/>
                    <a:pt x="435" y="580"/>
                  </a:cubicBezTo>
                  <a:cubicBezTo>
                    <a:pt x="509" y="580"/>
                    <a:pt x="584" y="535"/>
                    <a:pt x="592" y="444"/>
                  </a:cubicBezTo>
                  <a:lnTo>
                    <a:pt x="602" y="434"/>
                  </a:lnTo>
                  <a:lnTo>
                    <a:pt x="602" y="434"/>
                  </a:lnTo>
                  <a:cubicBezTo>
                    <a:pt x="592" y="573"/>
                    <a:pt x="554" y="704"/>
                    <a:pt x="491" y="833"/>
                  </a:cubicBezTo>
                  <a:cubicBezTo>
                    <a:pt x="453" y="876"/>
                    <a:pt x="425" y="928"/>
                    <a:pt x="412" y="985"/>
                  </a:cubicBezTo>
                  <a:cubicBezTo>
                    <a:pt x="389" y="1088"/>
                    <a:pt x="480" y="1169"/>
                    <a:pt x="569" y="1169"/>
                  </a:cubicBezTo>
                  <a:cubicBezTo>
                    <a:pt x="613" y="1169"/>
                    <a:pt x="657" y="1149"/>
                    <a:pt x="686" y="1102"/>
                  </a:cubicBezTo>
                  <a:cubicBezTo>
                    <a:pt x="694" y="1092"/>
                    <a:pt x="696" y="1081"/>
                    <a:pt x="704" y="1068"/>
                  </a:cubicBezTo>
                  <a:cubicBezTo>
                    <a:pt x="781" y="1133"/>
                    <a:pt x="854" y="1197"/>
                    <a:pt x="931" y="1262"/>
                  </a:cubicBezTo>
                  <a:cubicBezTo>
                    <a:pt x="933" y="1337"/>
                    <a:pt x="931" y="1414"/>
                    <a:pt x="924" y="1491"/>
                  </a:cubicBezTo>
                  <a:cubicBezTo>
                    <a:pt x="911" y="1688"/>
                    <a:pt x="740" y="2039"/>
                    <a:pt x="530" y="2050"/>
                  </a:cubicBezTo>
                  <a:cubicBezTo>
                    <a:pt x="454" y="1958"/>
                    <a:pt x="376" y="1905"/>
                    <a:pt x="238" y="1884"/>
                  </a:cubicBezTo>
                  <a:cubicBezTo>
                    <a:pt x="227" y="1882"/>
                    <a:pt x="216" y="1881"/>
                    <a:pt x="206" y="1881"/>
                  </a:cubicBezTo>
                  <a:cubicBezTo>
                    <a:pt x="79" y="1881"/>
                    <a:pt x="1" y="2005"/>
                    <a:pt x="92" y="2117"/>
                  </a:cubicBezTo>
                  <a:cubicBezTo>
                    <a:pt x="198" y="2251"/>
                    <a:pt x="364" y="2330"/>
                    <a:pt x="532" y="2330"/>
                  </a:cubicBezTo>
                  <a:cubicBezTo>
                    <a:pt x="609" y="2330"/>
                    <a:pt x="686" y="2313"/>
                    <a:pt x="759" y="2278"/>
                  </a:cubicBezTo>
                  <a:cubicBezTo>
                    <a:pt x="1078" y="2126"/>
                    <a:pt x="1175" y="1829"/>
                    <a:pt x="1223" y="1500"/>
                  </a:cubicBezTo>
                  <a:cubicBezTo>
                    <a:pt x="1262" y="1211"/>
                    <a:pt x="1211" y="889"/>
                    <a:pt x="941" y="738"/>
                  </a:cubicBezTo>
                  <a:cubicBezTo>
                    <a:pt x="914" y="724"/>
                    <a:pt x="885" y="712"/>
                    <a:pt x="856" y="705"/>
                  </a:cubicBezTo>
                  <a:cubicBezTo>
                    <a:pt x="905" y="517"/>
                    <a:pt x="917" y="325"/>
                    <a:pt x="883" y="111"/>
                  </a:cubicBezTo>
                  <a:cubicBezTo>
                    <a:pt x="875" y="53"/>
                    <a:pt x="802" y="0"/>
                    <a:pt x="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3"/>
            <p:cNvSpPr/>
            <p:nvPr/>
          </p:nvSpPr>
          <p:spPr>
            <a:xfrm>
              <a:off x="3651625" y="3066825"/>
              <a:ext cx="37525" cy="9625"/>
            </a:xfrm>
            <a:custGeom>
              <a:avLst/>
              <a:gdLst/>
              <a:ahLst/>
              <a:cxnLst/>
              <a:rect l="l" t="t" r="r" b="b"/>
              <a:pathLst>
                <a:path w="1501" h="385" extrusionOk="0">
                  <a:moveTo>
                    <a:pt x="1327" y="0"/>
                  </a:moveTo>
                  <a:cubicBezTo>
                    <a:pt x="1323" y="0"/>
                    <a:pt x="1318" y="0"/>
                    <a:pt x="1312" y="1"/>
                  </a:cubicBezTo>
                  <a:lnTo>
                    <a:pt x="189" y="96"/>
                  </a:lnTo>
                  <a:cubicBezTo>
                    <a:pt x="1" y="112"/>
                    <a:pt x="0" y="384"/>
                    <a:pt x="174" y="384"/>
                  </a:cubicBezTo>
                  <a:cubicBezTo>
                    <a:pt x="179" y="384"/>
                    <a:pt x="184" y="384"/>
                    <a:pt x="189" y="384"/>
                  </a:cubicBezTo>
                  <a:lnTo>
                    <a:pt x="1312" y="286"/>
                  </a:lnTo>
                  <a:cubicBezTo>
                    <a:pt x="1497" y="271"/>
                    <a:pt x="1501" y="0"/>
                    <a:pt x="1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3"/>
            <p:cNvSpPr/>
            <p:nvPr/>
          </p:nvSpPr>
          <p:spPr>
            <a:xfrm>
              <a:off x="3685175" y="3015525"/>
              <a:ext cx="75475" cy="98325"/>
            </a:xfrm>
            <a:custGeom>
              <a:avLst/>
              <a:gdLst/>
              <a:ahLst/>
              <a:cxnLst/>
              <a:rect l="l" t="t" r="r" b="b"/>
              <a:pathLst>
                <a:path w="3019" h="3933" extrusionOk="0">
                  <a:moveTo>
                    <a:pt x="1533" y="0"/>
                  </a:moveTo>
                  <a:cubicBezTo>
                    <a:pt x="1499" y="0"/>
                    <a:pt x="1466" y="12"/>
                    <a:pt x="1440" y="41"/>
                  </a:cubicBezTo>
                  <a:cubicBezTo>
                    <a:pt x="1130" y="381"/>
                    <a:pt x="1029" y="739"/>
                    <a:pt x="1114" y="1192"/>
                  </a:cubicBezTo>
                  <a:cubicBezTo>
                    <a:pt x="1127" y="1259"/>
                    <a:pt x="1198" y="1302"/>
                    <a:pt x="1267" y="1302"/>
                  </a:cubicBezTo>
                  <a:cubicBezTo>
                    <a:pt x="1303" y="1302"/>
                    <a:pt x="1338" y="1290"/>
                    <a:pt x="1364" y="1263"/>
                  </a:cubicBezTo>
                  <a:cubicBezTo>
                    <a:pt x="1409" y="1213"/>
                    <a:pt x="1456" y="1164"/>
                    <a:pt x="1501" y="1116"/>
                  </a:cubicBezTo>
                  <a:cubicBezTo>
                    <a:pt x="1601" y="1008"/>
                    <a:pt x="1498" y="865"/>
                    <a:pt x="1387" y="865"/>
                  </a:cubicBezTo>
                  <a:cubicBezTo>
                    <a:pt x="1383" y="865"/>
                    <a:pt x="1379" y="865"/>
                    <a:pt x="1375" y="865"/>
                  </a:cubicBezTo>
                  <a:cubicBezTo>
                    <a:pt x="1377" y="729"/>
                    <a:pt x="1413" y="605"/>
                    <a:pt x="1478" y="486"/>
                  </a:cubicBezTo>
                  <a:cubicBezTo>
                    <a:pt x="1610" y="1047"/>
                    <a:pt x="1626" y="1599"/>
                    <a:pt x="1516" y="2182"/>
                  </a:cubicBezTo>
                  <a:cubicBezTo>
                    <a:pt x="1452" y="2520"/>
                    <a:pt x="1314" y="2846"/>
                    <a:pt x="1148" y="3147"/>
                  </a:cubicBezTo>
                  <a:cubicBezTo>
                    <a:pt x="1107" y="3118"/>
                    <a:pt x="1071" y="3091"/>
                    <a:pt x="1045" y="3069"/>
                  </a:cubicBezTo>
                  <a:cubicBezTo>
                    <a:pt x="907" y="2964"/>
                    <a:pt x="784" y="2918"/>
                    <a:pt x="656" y="2918"/>
                  </a:cubicBezTo>
                  <a:cubicBezTo>
                    <a:pt x="561" y="2918"/>
                    <a:pt x="463" y="2943"/>
                    <a:pt x="355" y="2989"/>
                  </a:cubicBezTo>
                  <a:cubicBezTo>
                    <a:pt x="1" y="3140"/>
                    <a:pt x="331" y="3678"/>
                    <a:pt x="572" y="3749"/>
                  </a:cubicBezTo>
                  <a:cubicBezTo>
                    <a:pt x="635" y="3767"/>
                    <a:pt x="695" y="3776"/>
                    <a:pt x="752" y="3776"/>
                  </a:cubicBezTo>
                  <a:cubicBezTo>
                    <a:pt x="939" y="3776"/>
                    <a:pt x="1092" y="3684"/>
                    <a:pt x="1220" y="3549"/>
                  </a:cubicBezTo>
                  <a:cubicBezTo>
                    <a:pt x="1282" y="3591"/>
                    <a:pt x="1340" y="3639"/>
                    <a:pt x="1406" y="3675"/>
                  </a:cubicBezTo>
                  <a:cubicBezTo>
                    <a:pt x="1636" y="3815"/>
                    <a:pt x="1978" y="3932"/>
                    <a:pt x="2287" y="3932"/>
                  </a:cubicBezTo>
                  <a:cubicBezTo>
                    <a:pt x="2608" y="3932"/>
                    <a:pt x="2895" y="3807"/>
                    <a:pt x="2989" y="3452"/>
                  </a:cubicBezTo>
                  <a:cubicBezTo>
                    <a:pt x="3019" y="3342"/>
                    <a:pt x="2922" y="3268"/>
                    <a:pt x="2832" y="3268"/>
                  </a:cubicBezTo>
                  <a:cubicBezTo>
                    <a:pt x="2775" y="3268"/>
                    <a:pt x="2720" y="3298"/>
                    <a:pt x="2702" y="3368"/>
                  </a:cubicBezTo>
                  <a:cubicBezTo>
                    <a:pt x="2641" y="3596"/>
                    <a:pt x="2493" y="3681"/>
                    <a:pt x="2309" y="3681"/>
                  </a:cubicBezTo>
                  <a:cubicBezTo>
                    <a:pt x="2032" y="3681"/>
                    <a:pt x="1671" y="3490"/>
                    <a:pt x="1397" y="3315"/>
                  </a:cubicBezTo>
                  <a:cubicBezTo>
                    <a:pt x="1517" y="3118"/>
                    <a:pt x="1609" y="2892"/>
                    <a:pt x="1677" y="2714"/>
                  </a:cubicBezTo>
                  <a:cubicBezTo>
                    <a:pt x="2000" y="1886"/>
                    <a:pt x="1951" y="945"/>
                    <a:pt x="1690" y="112"/>
                  </a:cubicBezTo>
                  <a:cubicBezTo>
                    <a:pt x="1670" y="48"/>
                    <a:pt x="1600" y="0"/>
                    <a:pt x="1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3"/>
            <p:cNvSpPr/>
            <p:nvPr/>
          </p:nvSpPr>
          <p:spPr>
            <a:xfrm>
              <a:off x="3763425" y="3031150"/>
              <a:ext cx="47275" cy="80325"/>
            </a:xfrm>
            <a:custGeom>
              <a:avLst/>
              <a:gdLst/>
              <a:ahLst/>
              <a:cxnLst/>
              <a:rect l="l" t="t" r="r" b="b"/>
              <a:pathLst>
                <a:path w="1891" h="3213" extrusionOk="0">
                  <a:moveTo>
                    <a:pt x="1669" y="1"/>
                  </a:moveTo>
                  <a:cubicBezTo>
                    <a:pt x="1655" y="1"/>
                    <a:pt x="1641" y="3"/>
                    <a:pt x="1626" y="7"/>
                  </a:cubicBezTo>
                  <a:cubicBezTo>
                    <a:pt x="1236" y="116"/>
                    <a:pt x="1133" y="675"/>
                    <a:pt x="979" y="1006"/>
                  </a:cubicBezTo>
                  <a:cubicBezTo>
                    <a:pt x="927" y="1116"/>
                    <a:pt x="876" y="1228"/>
                    <a:pt x="823" y="1339"/>
                  </a:cubicBezTo>
                  <a:cubicBezTo>
                    <a:pt x="710" y="1089"/>
                    <a:pt x="611" y="832"/>
                    <a:pt x="529" y="568"/>
                  </a:cubicBezTo>
                  <a:cubicBezTo>
                    <a:pt x="505" y="496"/>
                    <a:pt x="442" y="464"/>
                    <a:pt x="379" y="464"/>
                  </a:cubicBezTo>
                  <a:cubicBezTo>
                    <a:pt x="292" y="464"/>
                    <a:pt x="206" y="528"/>
                    <a:pt x="240" y="636"/>
                  </a:cubicBezTo>
                  <a:cubicBezTo>
                    <a:pt x="350" y="983"/>
                    <a:pt x="481" y="1358"/>
                    <a:pt x="655" y="1705"/>
                  </a:cubicBezTo>
                  <a:cubicBezTo>
                    <a:pt x="456" y="2132"/>
                    <a:pt x="255" y="2560"/>
                    <a:pt x="54" y="2988"/>
                  </a:cubicBezTo>
                  <a:cubicBezTo>
                    <a:pt x="0" y="3104"/>
                    <a:pt x="107" y="3212"/>
                    <a:pt x="204" y="3212"/>
                  </a:cubicBezTo>
                  <a:cubicBezTo>
                    <a:pt x="247" y="3212"/>
                    <a:pt x="288" y="3191"/>
                    <a:pt x="313" y="3140"/>
                  </a:cubicBezTo>
                  <a:cubicBezTo>
                    <a:pt x="486" y="2767"/>
                    <a:pt x="660" y="2393"/>
                    <a:pt x="836" y="2021"/>
                  </a:cubicBezTo>
                  <a:cubicBezTo>
                    <a:pt x="907" y="2131"/>
                    <a:pt x="982" y="2238"/>
                    <a:pt x="1068" y="2334"/>
                  </a:cubicBezTo>
                  <a:cubicBezTo>
                    <a:pt x="1165" y="2444"/>
                    <a:pt x="1312" y="2500"/>
                    <a:pt x="1453" y="2500"/>
                  </a:cubicBezTo>
                  <a:cubicBezTo>
                    <a:pt x="1648" y="2500"/>
                    <a:pt x="1835" y="2393"/>
                    <a:pt x="1872" y="2173"/>
                  </a:cubicBezTo>
                  <a:cubicBezTo>
                    <a:pt x="1890" y="2063"/>
                    <a:pt x="1790" y="1988"/>
                    <a:pt x="1702" y="1988"/>
                  </a:cubicBezTo>
                  <a:cubicBezTo>
                    <a:pt x="1646" y="1988"/>
                    <a:pt x="1594" y="2019"/>
                    <a:pt x="1582" y="2090"/>
                  </a:cubicBezTo>
                  <a:cubicBezTo>
                    <a:pt x="1481" y="2108"/>
                    <a:pt x="1381" y="2124"/>
                    <a:pt x="1279" y="2140"/>
                  </a:cubicBezTo>
                  <a:cubicBezTo>
                    <a:pt x="1217" y="2073"/>
                    <a:pt x="1164" y="1998"/>
                    <a:pt x="1119" y="1916"/>
                  </a:cubicBezTo>
                  <a:cubicBezTo>
                    <a:pt x="1074" y="1842"/>
                    <a:pt x="1032" y="1764"/>
                    <a:pt x="990" y="1687"/>
                  </a:cubicBezTo>
                  <a:cubicBezTo>
                    <a:pt x="1103" y="1444"/>
                    <a:pt x="1217" y="1203"/>
                    <a:pt x="1329" y="960"/>
                  </a:cubicBezTo>
                  <a:cubicBezTo>
                    <a:pt x="1400" y="807"/>
                    <a:pt x="1523" y="336"/>
                    <a:pt x="1704" y="285"/>
                  </a:cubicBezTo>
                  <a:cubicBezTo>
                    <a:pt x="1876" y="238"/>
                    <a:pt x="1819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3"/>
            <p:cNvSpPr/>
            <p:nvPr/>
          </p:nvSpPr>
          <p:spPr>
            <a:xfrm>
              <a:off x="3488750" y="3168675"/>
              <a:ext cx="233550" cy="128675"/>
            </a:xfrm>
            <a:custGeom>
              <a:avLst/>
              <a:gdLst/>
              <a:ahLst/>
              <a:cxnLst/>
              <a:rect l="l" t="t" r="r" b="b"/>
              <a:pathLst>
                <a:path w="9342" h="5147" extrusionOk="0">
                  <a:moveTo>
                    <a:pt x="6262" y="385"/>
                  </a:moveTo>
                  <a:lnTo>
                    <a:pt x="6262" y="385"/>
                  </a:lnTo>
                  <a:cubicBezTo>
                    <a:pt x="6246" y="615"/>
                    <a:pt x="6198" y="837"/>
                    <a:pt x="6118" y="1052"/>
                  </a:cubicBezTo>
                  <a:cubicBezTo>
                    <a:pt x="6001" y="1430"/>
                    <a:pt x="5763" y="1776"/>
                    <a:pt x="5543" y="2101"/>
                  </a:cubicBezTo>
                  <a:cubicBezTo>
                    <a:pt x="5457" y="2226"/>
                    <a:pt x="5370" y="2345"/>
                    <a:pt x="5282" y="2464"/>
                  </a:cubicBezTo>
                  <a:cubicBezTo>
                    <a:pt x="5351" y="1901"/>
                    <a:pt x="5480" y="1352"/>
                    <a:pt x="5728" y="833"/>
                  </a:cubicBezTo>
                  <a:cubicBezTo>
                    <a:pt x="5818" y="593"/>
                    <a:pt x="5995" y="444"/>
                    <a:pt x="6262" y="385"/>
                  </a:cubicBezTo>
                  <a:close/>
                  <a:moveTo>
                    <a:pt x="5844" y="2881"/>
                  </a:moveTo>
                  <a:cubicBezTo>
                    <a:pt x="5968" y="2881"/>
                    <a:pt x="6093" y="2935"/>
                    <a:pt x="6165" y="3036"/>
                  </a:cubicBezTo>
                  <a:cubicBezTo>
                    <a:pt x="6230" y="3128"/>
                    <a:pt x="6244" y="3246"/>
                    <a:pt x="6243" y="3358"/>
                  </a:cubicBezTo>
                  <a:cubicBezTo>
                    <a:pt x="6246" y="3526"/>
                    <a:pt x="6211" y="3697"/>
                    <a:pt x="6130" y="3844"/>
                  </a:cubicBezTo>
                  <a:cubicBezTo>
                    <a:pt x="6083" y="3925"/>
                    <a:pt x="6023" y="4002"/>
                    <a:pt x="5943" y="4051"/>
                  </a:cubicBezTo>
                  <a:cubicBezTo>
                    <a:pt x="5879" y="4089"/>
                    <a:pt x="5804" y="4108"/>
                    <a:pt x="5729" y="4108"/>
                  </a:cubicBezTo>
                  <a:cubicBezTo>
                    <a:pt x="5650" y="4108"/>
                    <a:pt x="5571" y="4087"/>
                    <a:pt x="5505" y="4045"/>
                  </a:cubicBezTo>
                  <a:cubicBezTo>
                    <a:pt x="5348" y="3944"/>
                    <a:pt x="5266" y="3784"/>
                    <a:pt x="5250" y="3616"/>
                  </a:cubicBezTo>
                  <a:cubicBezTo>
                    <a:pt x="5219" y="3287"/>
                    <a:pt x="5433" y="2923"/>
                    <a:pt x="5792" y="2884"/>
                  </a:cubicBezTo>
                  <a:cubicBezTo>
                    <a:pt x="5809" y="2882"/>
                    <a:pt x="5827" y="2881"/>
                    <a:pt x="5844" y="2881"/>
                  </a:cubicBezTo>
                  <a:close/>
                  <a:moveTo>
                    <a:pt x="6355" y="0"/>
                  </a:moveTo>
                  <a:cubicBezTo>
                    <a:pt x="5334" y="0"/>
                    <a:pt x="5087" y="1653"/>
                    <a:pt x="4983" y="2410"/>
                  </a:cubicBezTo>
                  <a:cubicBezTo>
                    <a:pt x="4972" y="2501"/>
                    <a:pt x="4944" y="2706"/>
                    <a:pt x="4928" y="2954"/>
                  </a:cubicBezTo>
                  <a:cubicBezTo>
                    <a:pt x="4806" y="3133"/>
                    <a:pt x="4696" y="3320"/>
                    <a:pt x="4609" y="3523"/>
                  </a:cubicBezTo>
                  <a:cubicBezTo>
                    <a:pt x="4590" y="3533"/>
                    <a:pt x="4573" y="3548"/>
                    <a:pt x="4558" y="3570"/>
                  </a:cubicBezTo>
                  <a:cubicBezTo>
                    <a:pt x="4425" y="3780"/>
                    <a:pt x="4280" y="3973"/>
                    <a:pt x="4112" y="4154"/>
                  </a:cubicBezTo>
                  <a:cubicBezTo>
                    <a:pt x="4039" y="4228"/>
                    <a:pt x="3965" y="4299"/>
                    <a:pt x="3886" y="4364"/>
                  </a:cubicBezTo>
                  <a:cubicBezTo>
                    <a:pt x="3866" y="4382"/>
                    <a:pt x="3849" y="4389"/>
                    <a:pt x="3836" y="4389"/>
                  </a:cubicBezTo>
                  <a:cubicBezTo>
                    <a:pt x="3731" y="4389"/>
                    <a:pt x="3778" y="3955"/>
                    <a:pt x="3779" y="3955"/>
                  </a:cubicBezTo>
                  <a:lnTo>
                    <a:pt x="3779" y="3955"/>
                  </a:lnTo>
                  <a:cubicBezTo>
                    <a:pt x="3779" y="3955"/>
                    <a:pt x="3779" y="3956"/>
                    <a:pt x="3778" y="3958"/>
                  </a:cubicBezTo>
                  <a:lnTo>
                    <a:pt x="3778" y="3958"/>
                  </a:lnTo>
                  <a:cubicBezTo>
                    <a:pt x="3838" y="3378"/>
                    <a:pt x="3896" y="2798"/>
                    <a:pt x="3957" y="2219"/>
                  </a:cubicBezTo>
                  <a:cubicBezTo>
                    <a:pt x="3965" y="2125"/>
                    <a:pt x="3893" y="2078"/>
                    <a:pt x="3817" y="2078"/>
                  </a:cubicBezTo>
                  <a:cubicBezTo>
                    <a:pt x="3799" y="2078"/>
                    <a:pt x="3780" y="2081"/>
                    <a:pt x="3762" y="2087"/>
                  </a:cubicBezTo>
                  <a:cubicBezTo>
                    <a:pt x="3737" y="2074"/>
                    <a:pt x="3708" y="2067"/>
                    <a:pt x="3680" y="2067"/>
                  </a:cubicBezTo>
                  <a:cubicBezTo>
                    <a:pt x="3623" y="2067"/>
                    <a:pt x="3568" y="2095"/>
                    <a:pt x="3545" y="2162"/>
                  </a:cubicBezTo>
                  <a:lnTo>
                    <a:pt x="3142" y="3329"/>
                  </a:lnTo>
                  <a:cubicBezTo>
                    <a:pt x="3011" y="3707"/>
                    <a:pt x="2858" y="4464"/>
                    <a:pt x="2337" y="4474"/>
                  </a:cubicBezTo>
                  <a:cubicBezTo>
                    <a:pt x="2377" y="3726"/>
                    <a:pt x="2497" y="2994"/>
                    <a:pt x="2710" y="2272"/>
                  </a:cubicBezTo>
                  <a:cubicBezTo>
                    <a:pt x="2742" y="2164"/>
                    <a:pt x="2646" y="2091"/>
                    <a:pt x="2555" y="2091"/>
                  </a:cubicBezTo>
                  <a:cubicBezTo>
                    <a:pt x="2498" y="2091"/>
                    <a:pt x="2442" y="2120"/>
                    <a:pt x="2421" y="2190"/>
                  </a:cubicBezTo>
                  <a:cubicBezTo>
                    <a:pt x="2333" y="2493"/>
                    <a:pt x="2261" y="2798"/>
                    <a:pt x="2203" y="3109"/>
                  </a:cubicBezTo>
                  <a:cubicBezTo>
                    <a:pt x="2149" y="3384"/>
                    <a:pt x="2091" y="3655"/>
                    <a:pt x="1950" y="3900"/>
                  </a:cubicBezTo>
                  <a:cubicBezTo>
                    <a:pt x="1894" y="3996"/>
                    <a:pt x="1829" y="4084"/>
                    <a:pt x="1763" y="4176"/>
                  </a:cubicBezTo>
                  <a:cubicBezTo>
                    <a:pt x="1613" y="4384"/>
                    <a:pt x="1470" y="4640"/>
                    <a:pt x="1223" y="4744"/>
                  </a:cubicBezTo>
                  <a:cubicBezTo>
                    <a:pt x="1150" y="4774"/>
                    <a:pt x="1074" y="4786"/>
                    <a:pt x="997" y="4786"/>
                  </a:cubicBezTo>
                  <a:cubicBezTo>
                    <a:pt x="961" y="4786"/>
                    <a:pt x="926" y="4784"/>
                    <a:pt x="891" y="4779"/>
                  </a:cubicBezTo>
                  <a:cubicBezTo>
                    <a:pt x="825" y="4770"/>
                    <a:pt x="762" y="4751"/>
                    <a:pt x="699" y="4728"/>
                  </a:cubicBezTo>
                  <a:cubicBezTo>
                    <a:pt x="653" y="4709"/>
                    <a:pt x="537" y="4680"/>
                    <a:pt x="506" y="4640"/>
                  </a:cubicBezTo>
                  <a:cubicBezTo>
                    <a:pt x="364" y="4447"/>
                    <a:pt x="335" y="4141"/>
                    <a:pt x="322" y="3916"/>
                  </a:cubicBezTo>
                  <a:cubicBezTo>
                    <a:pt x="296" y="3452"/>
                    <a:pt x="503" y="3103"/>
                    <a:pt x="746" y="2732"/>
                  </a:cubicBezTo>
                  <a:cubicBezTo>
                    <a:pt x="802" y="2646"/>
                    <a:pt x="860" y="2561"/>
                    <a:pt x="937" y="2495"/>
                  </a:cubicBezTo>
                  <a:cubicBezTo>
                    <a:pt x="1033" y="2417"/>
                    <a:pt x="1156" y="2375"/>
                    <a:pt x="1279" y="2375"/>
                  </a:cubicBezTo>
                  <a:cubicBezTo>
                    <a:pt x="1339" y="2375"/>
                    <a:pt x="1398" y="2385"/>
                    <a:pt x="1454" y="2406"/>
                  </a:cubicBezTo>
                  <a:cubicBezTo>
                    <a:pt x="1527" y="2430"/>
                    <a:pt x="1595" y="2475"/>
                    <a:pt x="1628" y="2545"/>
                  </a:cubicBezTo>
                  <a:cubicBezTo>
                    <a:pt x="1686" y="2668"/>
                    <a:pt x="1602" y="2865"/>
                    <a:pt x="1698" y="2971"/>
                  </a:cubicBezTo>
                  <a:cubicBezTo>
                    <a:pt x="1728" y="3003"/>
                    <a:pt x="1768" y="3018"/>
                    <a:pt x="1809" y="3018"/>
                  </a:cubicBezTo>
                  <a:cubicBezTo>
                    <a:pt x="1882" y="3018"/>
                    <a:pt x="1956" y="2968"/>
                    <a:pt x="1963" y="2884"/>
                  </a:cubicBezTo>
                  <a:cubicBezTo>
                    <a:pt x="2004" y="2386"/>
                    <a:pt x="1677" y="2050"/>
                    <a:pt x="1229" y="2050"/>
                  </a:cubicBezTo>
                  <a:cubicBezTo>
                    <a:pt x="1161" y="2050"/>
                    <a:pt x="1091" y="2058"/>
                    <a:pt x="1020" y="2074"/>
                  </a:cubicBezTo>
                  <a:cubicBezTo>
                    <a:pt x="738" y="2134"/>
                    <a:pt x="145" y="2685"/>
                    <a:pt x="51" y="3558"/>
                  </a:cubicBezTo>
                  <a:cubicBezTo>
                    <a:pt x="0" y="4018"/>
                    <a:pt x="48" y="5008"/>
                    <a:pt x="664" y="5128"/>
                  </a:cubicBezTo>
                  <a:cubicBezTo>
                    <a:pt x="728" y="5141"/>
                    <a:pt x="792" y="5147"/>
                    <a:pt x="855" y="5147"/>
                  </a:cubicBezTo>
                  <a:cubicBezTo>
                    <a:pt x="1081" y="5147"/>
                    <a:pt x="1300" y="5068"/>
                    <a:pt x="1488" y="4931"/>
                  </a:cubicBezTo>
                  <a:cubicBezTo>
                    <a:pt x="1607" y="4845"/>
                    <a:pt x="1708" y="4741"/>
                    <a:pt x="1800" y="4628"/>
                  </a:cubicBezTo>
                  <a:cubicBezTo>
                    <a:pt x="1892" y="4516"/>
                    <a:pt x="1956" y="4366"/>
                    <a:pt x="2053" y="4263"/>
                  </a:cubicBezTo>
                  <a:lnTo>
                    <a:pt x="2053" y="4263"/>
                  </a:lnTo>
                  <a:cubicBezTo>
                    <a:pt x="2050" y="4357"/>
                    <a:pt x="2053" y="4442"/>
                    <a:pt x="2101" y="4526"/>
                  </a:cubicBezTo>
                  <a:cubicBezTo>
                    <a:pt x="2150" y="4612"/>
                    <a:pt x="2232" y="4679"/>
                    <a:pt x="2327" y="4708"/>
                  </a:cubicBezTo>
                  <a:cubicBezTo>
                    <a:pt x="2358" y="4717"/>
                    <a:pt x="2392" y="4721"/>
                    <a:pt x="2427" y="4721"/>
                  </a:cubicBezTo>
                  <a:cubicBezTo>
                    <a:pt x="2544" y="4721"/>
                    <a:pt x="2673" y="4675"/>
                    <a:pt x="2764" y="4619"/>
                  </a:cubicBezTo>
                  <a:cubicBezTo>
                    <a:pt x="2923" y="4519"/>
                    <a:pt x="3046" y="4357"/>
                    <a:pt x="3139" y="4196"/>
                  </a:cubicBezTo>
                  <a:cubicBezTo>
                    <a:pt x="3326" y="3871"/>
                    <a:pt x="3455" y="3493"/>
                    <a:pt x="3571" y="3113"/>
                  </a:cubicBezTo>
                  <a:lnTo>
                    <a:pt x="3571" y="3113"/>
                  </a:lnTo>
                  <a:cubicBezTo>
                    <a:pt x="3549" y="3335"/>
                    <a:pt x="3525" y="3555"/>
                    <a:pt x="3503" y="3776"/>
                  </a:cubicBezTo>
                  <a:cubicBezTo>
                    <a:pt x="3481" y="3981"/>
                    <a:pt x="3378" y="4415"/>
                    <a:pt x="3583" y="4587"/>
                  </a:cubicBezTo>
                  <a:cubicBezTo>
                    <a:pt x="3664" y="4656"/>
                    <a:pt x="3747" y="4685"/>
                    <a:pt x="3831" y="4685"/>
                  </a:cubicBezTo>
                  <a:cubicBezTo>
                    <a:pt x="4157" y="4685"/>
                    <a:pt x="4486" y="4242"/>
                    <a:pt x="4692" y="3923"/>
                  </a:cubicBezTo>
                  <a:cubicBezTo>
                    <a:pt x="4747" y="3921"/>
                    <a:pt x="4798" y="3892"/>
                    <a:pt x="4819" y="3828"/>
                  </a:cubicBezTo>
                  <a:cubicBezTo>
                    <a:pt x="4850" y="3732"/>
                    <a:pt x="4886" y="3639"/>
                    <a:pt x="4924" y="3548"/>
                  </a:cubicBezTo>
                  <a:cubicBezTo>
                    <a:pt x="4927" y="3599"/>
                    <a:pt x="4931" y="3648"/>
                    <a:pt x="4935" y="3699"/>
                  </a:cubicBezTo>
                  <a:cubicBezTo>
                    <a:pt x="4924" y="3806"/>
                    <a:pt x="4924" y="3909"/>
                    <a:pt x="4937" y="4005"/>
                  </a:cubicBezTo>
                  <a:cubicBezTo>
                    <a:pt x="4944" y="4054"/>
                    <a:pt x="4972" y="4089"/>
                    <a:pt x="5006" y="4112"/>
                  </a:cubicBezTo>
                  <a:cubicBezTo>
                    <a:pt x="5086" y="4391"/>
                    <a:pt x="5232" y="4589"/>
                    <a:pt x="5487" y="4589"/>
                  </a:cubicBezTo>
                  <a:cubicBezTo>
                    <a:pt x="5556" y="4589"/>
                    <a:pt x="5633" y="4575"/>
                    <a:pt x="5718" y="4544"/>
                  </a:cubicBezTo>
                  <a:cubicBezTo>
                    <a:pt x="6140" y="4392"/>
                    <a:pt x="6620" y="3700"/>
                    <a:pt x="6576" y="3161"/>
                  </a:cubicBezTo>
                  <a:lnTo>
                    <a:pt x="6576" y="3161"/>
                  </a:lnTo>
                  <a:cubicBezTo>
                    <a:pt x="6581" y="3161"/>
                    <a:pt x="6586" y="3161"/>
                    <a:pt x="6591" y="3161"/>
                  </a:cubicBezTo>
                  <a:cubicBezTo>
                    <a:pt x="6613" y="3161"/>
                    <a:pt x="6636" y="3158"/>
                    <a:pt x="6659" y="3142"/>
                  </a:cubicBezTo>
                  <a:cubicBezTo>
                    <a:pt x="6775" y="3074"/>
                    <a:pt x="6878" y="2996"/>
                    <a:pt x="6978" y="2914"/>
                  </a:cubicBezTo>
                  <a:lnTo>
                    <a:pt x="6978" y="2914"/>
                  </a:lnTo>
                  <a:cubicBezTo>
                    <a:pt x="6946" y="3067"/>
                    <a:pt x="6917" y="3220"/>
                    <a:pt x="6898" y="3377"/>
                  </a:cubicBezTo>
                  <a:cubicBezTo>
                    <a:pt x="6862" y="3648"/>
                    <a:pt x="6771" y="4121"/>
                    <a:pt x="6920" y="4377"/>
                  </a:cubicBezTo>
                  <a:cubicBezTo>
                    <a:pt x="6998" y="4511"/>
                    <a:pt x="7089" y="4564"/>
                    <a:pt x="7183" y="4564"/>
                  </a:cubicBezTo>
                  <a:cubicBezTo>
                    <a:pt x="7423" y="4564"/>
                    <a:pt x="7685" y="4218"/>
                    <a:pt x="7822" y="3971"/>
                  </a:cubicBezTo>
                  <a:cubicBezTo>
                    <a:pt x="7842" y="4215"/>
                    <a:pt x="7925" y="4431"/>
                    <a:pt x="8162" y="4497"/>
                  </a:cubicBezTo>
                  <a:cubicBezTo>
                    <a:pt x="8204" y="4510"/>
                    <a:pt x="8247" y="4515"/>
                    <a:pt x="8290" y="4515"/>
                  </a:cubicBezTo>
                  <a:cubicBezTo>
                    <a:pt x="8677" y="4515"/>
                    <a:pt x="9080" y="4058"/>
                    <a:pt x="9266" y="3791"/>
                  </a:cubicBezTo>
                  <a:cubicBezTo>
                    <a:pt x="9341" y="3682"/>
                    <a:pt x="9234" y="3576"/>
                    <a:pt x="9128" y="3576"/>
                  </a:cubicBezTo>
                  <a:cubicBezTo>
                    <a:pt x="9084" y="3576"/>
                    <a:pt x="9040" y="3595"/>
                    <a:pt x="9009" y="3639"/>
                  </a:cubicBezTo>
                  <a:cubicBezTo>
                    <a:pt x="8886" y="3815"/>
                    <a:pt x="8739" y="3939"/>
                    <a:pt x="8573" y="4074"/>
                  </a:cubicBezTo>
                  <a:cubicBezTo>
                    <a:pt x="8512" y="4147"/>
                    <a:pt x="8449" y="4183"/>
                    <a:pt x="8383" y="4183"/>
                  </a:cubicBezTo>
                  <a:cubicBezTo>
                    <a:pt x="8303" y="4183"/>
                    <a:pt x="8220" y="4129"/>
                    <a:pt x="8132" y="4022"/>
                  </a:cubicBezTo>
                  <a:cubicBezTo>
                    <a:pt x="8116" y="3896"/>
                    <a:pt x="8135" y="3758"/>
                    <a:pt x="8139" y="3633"/>
                  </a:cubicBezTo>
                  <a:cubicBezTo>
                    <a:pt x="8148" y="3420"/>
                    <a:pt x="8172" y="3207"/>
                    <a:pt x="8219" y="3000"/>
                  </a:cubicBezTo>
                  <a:cubicBezTo>
                    <a:pt x="8238" y="2913"/>
                    <a:pt x="8265" y="2829"/>
                    <a:pt x="8296" y="2746"/>
                  </a:cubicBezTo>
                  <a:cubicBezTo>
                    <a:pt x="8329" y="2678"/>
                    <a:pt x="8364" y="2610"/>
                    <a:pt x="8396" y="2543"/>
                  </a:cubicBezTo>
                  <a:cubicBezTo>
                    <a:pt x="8443" y="2427"/>
                    <a:pt x="8525" y="2369"/>
                    <a:pt x="8644" y="2369"/>
                  </a:cubicBezTo>
                  <a:cubicBezTo>
                    <a:pt x="8686" y="2369"/>
                    <a:pt x="8733" y="2377"/>
                    <a:pt x="8784" y="2391"/>
                  </a:cubicBezTo>
                  <a:cubicBezTo>
                    <a:pt x="8750" y="2499"/>
                    <a:pt x="8844" y="2571"/>
                    <a:pt x="8936" y="2571"/>
                  </a:cubicBezTo>
                  <a:cubicBezTo>
                    <a:pt x="8994" y="2571"/>
                    <a:pt x="9050" y="2542"/>
                    <a:pt x="9071" y="2474"/>
                  </a:cubicBezTo>
                  <a:cubicBezTo>
                    <a:pt x="9166" y="2173"/>
                    <a:pt x="8956" y="1985"/>
                    <a:pt x="8696" y="1985"/>
                  </a:cubicBezTo>
                  <a:cubicBezTo>
                    <a:pt x="8642" y="1985"/>
                    <a:pt x="8586" y="1993"/>
                    <a:pt x="8531" y="2010"/>
                  </a:cubicBezTo>
                  <a:cubicBezTo>
                    <a:pt x="8091" y="2140"/>
                    <a:pt x="7919" y="2840"/>
                    <a:pt x="7874" y="3220"/>
                  </a:cubicBezTo>
                  <a:cubicBezTo>
                    <a:pt x="7859" y="3338"/>
                    <a:pt x="7835" y="3502"/>
                    <a:pt x="7822" y="3670"/>
                  </a:cubicBezTo>
                  <a:cubicBezTo>
                    <a:pt x="7798" y="3659"/>
                    <a:pt x="7771" y="3652"/>
                    <a:pt x="7743" y="3652"/>
                  </a:cubicBezTo>
                  <a:cubicBezTo>
                    <a:pt x="7685" y="3652"/>
                    <a:pt x="7627" y="3680"/>
                    <a:pt x="7601" y="3744"/>
                  </a:cubicBezTo>
                  <a:cubicBezTo>
                    <a:pt x="7530" y="3922"/>
                    <a:pt x="7449" y="4041"/>
                    <a:pt x="7316" y="4179"/>
                  </a:cubicBezTo>
                  <a:cubicBezTo>
                    <a:pt x="7294" y="4201"/>
                    <a:pt x="7275" y="4211"/>
                    <a:pt x="7259" y="4211"/>
                  </a:cubicBezTo>
                  <a:cubicBezTo>
                    <a:pt x="7144" y="4211"/>
                    <a:pt x="7168" y="3695"/>
                    <a:pt x="7168" y="3676"/>
                  </a:cubicBezTo>
                  <a:cubicBezTo>
                    <a:pt x="7188" y="3249"/>
                    <a:pt x="7282" y="2833"/>
                    <a:pt x="7408" y="2429"/>
                  </a:cubicBezTo>
                  <a:cubicBezTo>
                    <a:pt x="7442" y="2322"/>
                    <a:pt x="7351" y="2249"/>
                    <a:pt x="7259" y="2249"/>
                  </a:cubicBezTo>
                  <a:cubicBezTo>
                    <a:pt x="7212" y="2249"/>
                    <a:pt x="7165" y="2268"/>
                    <a:pt x="7134" y="2311"/>
                  </a:cubicBezTo>
                  <a:cubicBezTo>
                    <a:pt x="6963" y="2555"/>
                    <a:pt x="6763" y="2740"/>
                    <a:pt x="6507" y="2893"/>
                  </a:cubicBezTo>
                  <a:cubicBezTo>
                    <a:pt x="6502" y="2894"/>
                    <a:pt x="6502" y="2896"/>
                    <a:pt x="6500" y="2900"/>
                  </a:cubicBezTo>
                  <a:cubicBezTo>
                    <a:pt x="6453" y="2814"/>
                    <a:pt x="6391" y="2736"/>
                    <a:pt x="6299" y="2674"/>
                  </a:cubicBezTo>
                  <a:cubicBezTo>
                    <a:pt x="6143" y="2563"/>
                    <a:pt x="5994" y="2516"/>
                    <a:pt x="5856" y="2516"/>
                  </a:cubicBezTo>
                  <a:cubicBezTo>
                    <a:pt x="5686" y="2516"/>
                    <a:pt x="5532" y="2588"/>
                    <a:pt x="5401" y="2704"/>
                  </a:cubicBezTo>
                  <a:cubicBezTo>
                    <a:pt x="5934" y="1923"/>
                    <a:pt x="6565" y="1220"/>
                    <a:pt x="6559" y="148"/>
                  </a:cubicBezTo>
                  <a:cubicBezTo>
                    <a:pt x="6559" y="66"/>
                    <a:pt x="6488" y="6"/>
                    <a:pt x="6408" y="2"/>
                  </a:cubicBezTo>
                  <a:cubicBezTo>
                    <a:pt x="6390" y="1"/>
                    <a:pt x="6373" y="0"/>
                    <a:pt x="6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3"/>
            <p:cNvSpPr/>
            <p:nvPr/>
          </p:nvSpPr>
          <p:spPr>
            <a:xfrm>
              <a:off x="3669900" y="3202825"/>
              <a:ext cx="11500" cy="11075"/>
            </a:xfrm>
            <a:custGeom>
              <a:avLst/>
              <a:gdLst/>
              <a:ahLst/>
              <a:cxnLst/>
              <a:rect l="l" t="t" r="r" b="b"/>
              <a:pathLst>
                <a:path w="460" h="443" extrusionOk="0">
                  <a:moveTo>
                    <a:pt x="232" y="0"/>
                  </a:moveTo>
                  <a:cubicBezTo>
                    <a:pt x="164" y="0"/>
                    <a:pt x="109" y="39"/>
                    <a:pt x="89" y="102"/>
                  </a:cubicBezTo>
                  <a:cubicBezTo>
                    <a:pt x="73" y="152"/>
                    <a:pt x="55" y="202"/>
                    <a:pt x="38" y="252"/>
                  </a:cubicBezTo>
                  <a:cubicBezTo>
                    <a:pt x="1" y="360"/>
                    <a:pt x="95" y="430"/>
                    <a:pt x="187" y="430"/>
                  </a:cubicBezTo>
                  <a:cubicBezTo>
                    <a:pt x="196" y="430"/>
                    <a:pt x="205" y="429"/>
                    <a:pt x="213" y="428"/>
                  </a:cubicBezTo>
                  <a:cubicBezTo>
                    <a:pt x="233" y="437"/>
                    <a:pt x="256" y="442"/>
                    <a:pt x="279" y="442"/>
                  </a:cubicBezTo>
                  <a:cubicBezTo>
                    <a:pt x="329" y="442"/>
                    <a:pt x="381" y="420"/>
                    <a:pt x="402" y="377"/>
                  </a:cubicBezTo>
                  <a:cubicBezTo>
                    <a:pt x="438" y="302"/>
                    <a:pt x="460" y="232"/>
                    <a:pt x="458" y="149"/>
                  </a:cubicBezTo>
                  <a:cubicBezTo>
                    <a:pt x="458" y="70"/>
                    <a:pt x="387" y="2"/>
                    <a:pt x="307" y="2"/>
                  </a:cubicBezTo>
                  <a:cubicBezTo>
                    <a:pt x="283" y="0"/>
                    <a:pt x="257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" name="Google Shape;449;p43"/>
          <p:cNvGrpSpPr/>
          <p:nvPr/>
        </p:nvGrpSpPr>
        <p:grpSpPr>
          <a:xfrm rot="604293">
            <a:off x="7372692" y="1639922"/>
            <a:ext cx="941407" cy="824432"/>
            <a:chOff x="434975" y="2574275"/>
            <a:chExt cx="763950" cy="669025"/>
          </a:xfrm>
        </p:grpSpPr>
        <p:sp>
          <p:nvSpPr>
            <p:cNvPr id="450" name="Google Shape;450;p43"/>
            <p:cNvSpPr/>
            <p:nvPr/>
          </p:nvSpPr>
          <p:spPr>
            <a:xfrm>
              <a:off x="434975" y="2574275"/>
              <a:ext cx="763950" cy="669025"/>
            </a:xfrm>
            <a:custGeom>
              <a:avLst/>
              <a:gdLst/>
              <a:ahLst/>
              <a:cxnLst/>
              <a:rect l="l" t="t" r="r" b="b"/>
              <a:pathLst>
                <a:path w="30558" h="26761" extrusionOk="0">
                  <a:moveTo>
                    <a:pt x="22286" y="2315"/>
                  </a:moveTo>
                  <a:cubicBezTo>
                    <a:pt x="22287" y="2315"/>
                    <a:pt x="22289" y="2316"/>
                    <a:pt x="22292" y="2316"/>
                  </a:cubicBezTo>
                  <a:cubicBezTo>
                    <a:pt x="22295" y="2319"/>
                    <a:pt x="22296" y="2321"/>
                    <a:pt x="22300" y="2322"/>
                  </a:cubicBezTo>
                  <a:lnTo>
                    <a:pt x="22308" y="2329"/>
                  </a:lnTo>
                  <a:cubicBezTo>
                    <a:pt x="22311" y="2334"/>
                    <a:pt x="22314" y="2338"/>
                    <a:pt x="22315" y="2342"/>
                  </a:cubicBezTo>
                  <a:cubicBezTo>
                    <a:pt x="22316" y="2345"/>
                    <a:pt x="22318" y="2350"/>
                    <a:pt x="22318" y="2353"/>
                  </a:cubicBezTo>
                  <a:cubicBezTo>
                    <a:pt x="22303" y="2352"/>
                    <a:pt x="22287" y="2352"/>
                    <a:pt x="22272" y="2352"/>
                  </a:cubicBezTo>
                  <a:cubicBezTo>
                    <a:pt x="22256" y="2352"/>
                    <a:pt x="22240" y="2352"/>
                    <a:pt x="22224" y="2353"/>
                  </a:cubicBezTo>
                  <a:cubicBezTo>
                    <a:pt x="22224" y="2350"/>
                    <a:pt x="22224" y="2344"/>
                    <a:pt x="22222" y="2341"/>
                  </a:cubicBezTo>
                  <a:lnTo>
                    <a:pt x="22229" y="2334"/>
                  </a:lnTo>
                  <a:cubicBezTo>
                    <a:pt x="22237" y="2328"/>
                    <a:pt x="22244" y="2324"/>
                    <a:pt x="22251" y="2321"/>
                  </a:cubicBezTo>
                  <a:cubicBezTo>
                    <a:pt x="22258" y="2319"/>
                    <a:pt x="22264" y="2316"/>
                    <a:pt x="22271" y="2315"/>
                  </a:cubicBezTo>
                  <a:close/>
                  <a:moveTo>
                    <a:pt x="20715" y="6184"/>
                  </a:moveTo>
                  <a:cubicBezTo>
                    <a:pt x="20716" y="6184"/>
                    <a:pt x="20716" y="6185"/>
                    <a:pt x="20716" y="6187"/>
                  </a:cubicBezTo>
                  <a:lnTo>
                    <a:pt x="20714" y="6187"/>
                  </a:lnTo>
                  <a:cubicBezTo>
                    <a:pt x="20714" y="6185"/>
                    <a:pt x="20715" y="6184"/>
                    <a:pt x="20715" y="6184"/>
                  </a:cubicBezTo>
                  <a:close/>
                  <a:moveTo>
                    <a:pt x="20733" y="6178"/>
                  </a:moveTo>
                  <a:cubicBezTo>
                    <a:pt x="20734" y="6178"/>
                    <a:pt x="20735" y="6179"/>
                    <a:pt x="20735" y="6180"/>
                  </a:cubicBezTo>
                  <a:lnTo>
                    <a:pt x="20735" y="6180"/>
                  </a:lnTo>
                  <a:cubicBezTo>
                    <a:pt x="20735" y="6180"/>
                    <a:pt x="20735" y="6180"/>
                    <a:pt x="20735" y="6180"/>
                  </a:cubicBezTo>
                  <a:cubicBezTo>
                    <a:pt x="20735" y="6180"/>
                    <a:pt x="20735" y="6180"/>
                    <a:pt x="20735" y="6180"/>
                  </a:cubicBezTo>
                  <a:cubicBezTo>
                    <a:pt x="20735" y="6180"/>
                    <a:pt x="20735" y="6180"/>
                    <a:pt x="20735" y="6180"/>
                  </a:cubicBezTo>
                  <a:lnTo>
                    <a:pt x="20735" y="6180"/>
                  </a:lnTo>
                  <a:cubicBezTo>
                    <a:pt x="20735" y="6180"/>
                    <a:pt x="20736" y="6180"/>
                    <a:pt x="20736" y="6180"/>
                  </a:cubicBezTo>
                  <a:lnTo>
                    <a:pt x="20736" y="6180"/>
                  </a:lnTo>
                  <a:cubicBezTo>
                    <a:pt x="20737" y="6183"/>
                    <a:pt x="20741" y="6184"/>
                    <a:pt x="20745" y="6186"/>
                  </a:cubicBezTo>
                  <a:cubicBezTo>
                    <a:pt x="20738" y="6187"/>
                    <a:pt x="20733" y="6190"/>
                    <a:pt x="20726" y="6191"/>
                  </a:cubicBezTo>
                  <a:cubicBezTo>
                    <a:pt x="20722" y="6190"/>
                    <a:pt x="20720" y="6190"/>
                    <a:pt x="20719" y="6187"/>
                  </a:cubicBezTo>
                  <a:lnTo>
                    <a:pt x="20722" y="6184"/>
                  </a:lnTo>
                  <a:lnTo>
                    <a:pt x="20733" y="6178"/>
                  </a:lnTo>
                  <a:close/>
                  <a:moveTo>
                    <a:pt x="13825" y="9623"/>
                  </a:moveTo>
                  <a:cubicBezTo>
                    <a:pt x="13818" y="9669"/>
                    <a:pt x="13811" y="9710"/>
                    <a:pt x="13804" y="9749"/>
                  </a:cubicBezTo>
                  <a:cubicBezTo>
                    <a:pt x="13712" y="10283"/>
                    <a:pt x="13575" y="10803"/>
                    <a:pt x="13443" y="11329"/>
                  </a:cubicBezTo>
                  <a:cubicBezTo>
                    <a:pt x="13327" y="11344"/>
                    <a:pt x="13211" y="11352"/>
                    <a:pt x="13095" y="11357"/>
                  </a:cubicBezTo>
                  <a:cubicBezTo>
                    <a:pt x="13095" y="10787"/>
                    <a:pt x="13096" y="10214"/>
                    <a:pt x="13098" y="9643"/>
                  </a:cubicBezTo>
                  <a:cubicBezTo>
                    <a:pt x="13341" y="9636"/>
                    <a:pt x="13582" y="9629"/>
                    <a:pt x="13825" y="9623"/>
                  </a:cubicBezTo>
                  <a:close/>
                  <a:moveTo>
                    <a:pt x="13385" y="11561"/>
                  </a:moveTo>
                  <a:lnTo>
                    <a:pt x="13096" y="12714"/>
                  </a:lnTo>
                  <a:cubicBezTo>
                    <a:pt x="13095" y="12335"/>
                    <a:pt x="13095" y="11960"/>
                    <a:pt x="13095" y="11583"/>
                  </a:cubicBezTo>
                  <a:cubicBezTo>
                    <a:pt x="13192" y="11577"/>
                    <a:pt x="13289" y="11570"/>
                    <a:pt x="13385" y="11561"/>
                  </a:cubicBezTo>
                  <a:close/>
                  <a:moveTo>
                    <a:pt x="12885" y="14549"/>
                  </a:moveTo>
                  <a:cubicBezTo>
                    <a:pt x="12886" y="14820"/>
                    <a:pt x="12886" y="15094"/>
                    <a:pt x="12890" y="15367"/>
                  </a:cubicBezTo>
                  <a:lnTo>
                    <a:pt x="12677" y="15367"/>
                  </a:lnTo>
                  <a:cubicBezTo>
                    <a:pt x="12748" y="15094"/>
                    <a:pt x="12818" y="14823"/>
                    <a:pt x="12885" y="14549"/>
                  </a:cubicBezTo>
                  <a:close/>
                  <a:moveTo>
                    <a:pt x="2231" y="19572"/>
                  </a:moveTo>
                  <a:cubicBezTo>
                    <a:pt x="2231" y="19572"/>
                    <a:pt x="2231" y="19573"/>
                    <a:pt x="2232" y="19575"/>
                  </a:cubicBezTo>
                  <a:cubicBezTo>
                    <a:pt x="2231" y="19574"/>
                    <a:pt x="2229" y="19572"/>
                    <a:pt x="2231" y="19572"/>
                  </a:cubicBezTo>
                  <a:cubicBezTo>
                    <a:pt x="2231" y="19572"/>
                    <a:pt x="2231" y="19572"/>
                    <a:pt x="2231" y="19572"/>
                  </a:cubicBezTo>
                  <a:close/>
                  <a:moveTo>
                    <a:pt x="2250" y="19598"/>
                  </a:moveTo>
                  <a:lnTo>
                    <a:pt x="2250" y="19598"/>
                  </a:lnTo>
                  <a:cubicBezTo>
                    <a:pt x="2250" y="19598"/>
                    <a:pt x="2250" y="19599"/>
                    <a:pt x="2249" y="19600"/>
                  </a:cubicBezTo>
                  <a:lnTo>
                    <a:pt x="2250" y="19598"/>
                  </a:lnTo>
                  <a:close/>
                  <a:moveTo>
                    <a:pt x="2222" y="19668"/>
                  </a:moveTo>
                  <a:cubicBezTo>
                    <a:pt x="2219" y="19669"/>
                    <a:pt x="2217" y="19669"/>
                    <a:pt x="2217" y="19669"/>
                  </a:cubicBezTo>
                  <a:cubicBezTo>
                    <a:pt x="2217" y="19669"/>
                    <a:pt x="2218" y="19669"/>
                    <a:pt x="2222" y="19668"/>
                  </a:cubicBezTo>
                  <a:close/>
                  <a:moveTo>
                    <a:pt x="2202" y="19558"/>
                  </a:moveTo>
                  <a:lnTo>
                    <a:pt x="2202" y="19559"/>
                  </a:lnTo>
                  <a:lnTo>
                    <a:pt x="2210" y="19559"/>
                  </a:lnTo>
                  <a:lnTo>
                    <a:pt x="2213" y="19561"/>
                  </a:lnTo>
                  <a:cubicBezTo>
                    <a:pt x="2215" y="19561"/>
                    <a:pt x="2218" y="19564"/>
                    <a:pt x="2218" y="19564"/>
                  </a:cubicBezTo>
                  <a:lnTo>
                    <a:pt x="2215" y="19564"/>
                  </a:lnTo>
                  <a:cubicBezTo>
                    <a:pt x="2216" y="19565"/>
                    <a:pt x="2220" y="19567"/>
                    <a:pt x="2222" y="19567"/>
                  </a:cubicBezTo>
                  <a:cubicBezTo>
                    <a:pt x="2222" y="19567"/>
                    <a:pt x="2222" y="19567"/>
                    <a:pt x="2222" y="19567"/>
                  </a:cubicBezTo>
                  <a:cubicBezTo>
                    <a:pt x="2222" y="19567"/>
                    <a:pt x="2223" y="19567"/>
                    <a:pt x="2223" y="19568"/>
                  </a:cubicBezTo>
                  <a:lnTo>
                    <a:pt x="2231" y="19575"/>
                  </a:lnTo>
                  <a:cubicBezTo>
                    <a:pt x="2235" y="19581"/>
                    <a:pt x="2238" y="19587"/>
                    <a:pt x="2239" y="19593"/>
                  </a:cubicBezTo>
                  <a:cubicBezTo>
                    <a:pt x="2239" y="19594"/>
                    <a:pt x="2239" y="19596"/>
                    <a:pt x="2242" y="19597"/>
                  </a:cubicBezTo>
                  <a:lnTo>
                    <a:pt x="2242" y="19600"/>
                  </a:lnTo>
                  <a:lnTo>
                    <a:pt x="2242" y="19601"/>
                  </a:lnTo>
                  <a:lnTo>
                    <a:pt x="2242" y="19603"/>
                  </a:lnTo>
                  <a:cubicBezTo>
                    <a:pt x="2242" y="19605"/>
                    <a:pt x="2241" y="19607"/>
                    <a:pt x="2240" y="19607"/>
                  </a:cubicBezTo>
                  <a:cubicBezTo>
                    <a:pt x="2239" y="19607"/>
                    <a:pt x="2239" y="19606"/>
                    <a:pt x="2239" y="19606"/>
                  </a:cubicBezTo>
                  <a:cubicBezTo>
                    <a:pt x="2229" y="19624"/>
                    <a:pt x="2220" y="19645"/>
                    <a:pt x="2218" y="19667"/>
                  </a:cubicBezTo>
                  <a:lnTo>
                    <a:pt x="2216" y="19667"/>
                  </a:lnTo>
                  <a:cubicBezTo>
                    <a:pt x="2209" y="19667"/>
                    <a:pt x="2200" y="19668"/>
                    <a:pt x="2193" y="19668"/>
                  </a:cubicBezTo>
                  <a:cubicBezTo>
                    <a:pt x="2191" y="19669"/>
                    <a:pt x="2181" y="19669"/>
                    <a:pt x="2174" y="19669"/>
                  </a:cubicBezTo>
                  <a:cubicBezTo>
                    <a:pt x="2173" y="19668"/>
                    <a:pt x="2173" y="19667"/>
                    <a:pt x="2171" y="19665"/>
                  </a:cubicBezTo>
                  <a:cubicBezTo>
                    <a:pt x="2168" y="19661"/>
                    <a:pt x="2167" y="19655"/>
                    <a:pt x="2167" y="19653"/>
                  </a:cubicBezTo>
                  <a:lnTo>
                    <a:pt x="2167" y="19652"/>
                  </a:lnTo>
                  <a:cubicBezTo>
                    <a:pt x="2167" y="19652"/>
                    <a:pt x="2167" y="19653"/>
                    <a:pt x="2166" y="19653"/>
                  </a:cubicBezTo>
                  <a:cubicBezTo>
                    <a:pt x="2166" y="19653"/>
                    <a:pt x="2165" y="19651"/>
                    <a:pt x="2165" y="19646"/>
                  </a:cubicBezTo>
                  <a:lnTo>
                    <a:pt x="2165" y="19645"/>
                  </a:lnTo>
                  <a:cubicBezTo>
                    <a:pt x="2165" y="19640"/>
                    <a:pt x="2164" y="19639"/>
                    <a:pt x="2164" y="19639"/>
                  </a:cubicBezTo>
                  <a:lnTo>
                    <a:pt x="2164" y="19639"/>
                  </a:lnTo>
                  <a:lnTo>
                    <a:pt x="2165" y="19640"/>
                  </a:lnTo>
                  <a:lnTo>
                    <a:pt x="2165" y="19624"/>
                  </a:lnTo>
                  <a:cubicBezTo>
                    <a:pt x="2165" y="19625"/>
                    <a:pt x="2165" y="19625"/>
                    <a:pt x="2165" y="19625"/>
                  </a:cubicBezTo>
                  <a:cubicBezTo>
                    <a:pt x="2165" y="19625"/>
                    <a:pt x="2165" y="19616"/>
                    <a:pt x="2167" y="19611"/>
                  </a:cubicBezTo>
                  <a:cubicBezTo>
                    <a:pt x="2167" y="19610"/>
                    <a:pt x="2171" y="19600"/>
                    <a:pt x="2174" y="19593"/>
                  </a:cubicBezTo>
                  <a:cubicBezTo>
                    <a:pt x="2175" y="19588"/>
                    <a:pt x="2178" y="19587"/>
                    <a:pt x="2180" y="19582"/>
                  </a:cubicBezTo>
                  <a:cubicBezTo>
                    <a:pt x="2181" y="19581"/>
                    <a:pt x="2183" y="19577"/>
                    <a:pt x="2183" y="19575"/>
                  </a:cubicBezTo>
                  <a:cubicBezTo>
                    <a:pt x="2187" y="19572"/>
                    <a:pt x="2190" y="19569"/>
                    <a:pt x="2193" y="19567"/>
                  </a:cubicBezTo>
                  <a:cubicBezTo>
                    <a:pt x="2194" y="19565"/>
                    <a:pt x="2196" y="19565"/>
                    <a:pt x="2196" y="19564"/>
                  </a:cubicBezTo>
                  <a:lnTo>
                    <a:pt x="2194" y="19564"/>
                  </a:lnTo>
                  <a:cubicBezTo>
                    <a:pt x="2196" y="19564"/>
                    <a:pt x="2196" y="19564"/>
                    <a:pt x="2196" y="19561"/>
                  </a:cubicBezTo>
                  <a:lnTo>
                    <a:pt x="2196" y="19561"/>
                  </a:lnTo>
                  <a:lnTo>
                    <a:pt x="2194" y="19564"/>
                  </a:lnTo>
                  <a:cubicBezTo>
                    <a:pt x="2193" y="19564"/>
                    <a:pt x="2193" y="19564"/>
                    <a:pt x="2196" y="19561"/>
                  </a:cubicBezTo>
                  <a:cubicBezTo>
                    <a:pt x="2196" y="19561"/>
                    <a:pt x="2197" y="19561"/>
                    <a:pt x="2200" y="19559"/>
                  </a:cubicBezTo>
                  <a:lnTo>
                    <a:pt x="2202" y="19558"/>
                  </a:lnTo>
                  <a:close/>
                  <a:moveTo>
                    <a:pt x="4520" y="23465"/>
                  </a:moveTo>
                  <a:lnTo>
                    <a:pt x="4520" y="23471"/>
                  </a:lnTo>
                  <a:cubicBezTo>
                    <a:pt x="4518" y="23468"/>
                    <a:pt x="4520" y="23466"/>
                    <a:pt x="4520" y="23465"/>
                  </a:cubicBezTo>
                  <a:close/>
                  <a:moveTo>
                    <a:pt x="4536" y="23465"/>
                  </a:moveTo>
                  <a:cubicBezTo>
                    <a:pt x="4537" y="23465"/>
                    <a:pt x="4537" y="23465"/>
                    <a:pt x="4536" y="23466"/>
                  </a:cubicBezTo>
                  <a:cubicBezTo>
                    <a:pt x="4534" y="23468"/>
                    <a:pt x="4531" y="23472"/>
                    <a:pt x="4530" y="23473"/>
                  </a:cubicBezTo>
                  <a:lnTo>
                    <a:pt x="4528" y="23475"/>
                  </a:lnTo>
                  <a:cubicBezTo>
                    <a:pt x="4533" y="23468"/>
                    <a:pt x="4536" y="23465"/>
                    <a:pt x="4536" y="23465"/>
                  </a:cubicBezTo>
                  <a:close/>
                  <a:moveTo>
                    <a:pt x="4518" y="23466"/>
                  </a:moveTo>
                  <a:cubicBezTo>
                    <a:pt x="4515" y="23475"/>
                    <a:pt x="4514" y="23487"/>
                    <a:pt x="4508" y="23497"/>
                  </a:cubicBezTo>
                  <a:cubicBezTo>
                    <a:pt x="4506" y="23500"/>
                    <a:pt x="4503" y="23502"/>
                    <a:pt x="4501" y="23504"/>
                  </a:cubicBezTo>
                  <a:lnTo>
                    <a:pt x="4501" y="23504"/>
                  </a:lnTo>
                  <a:cubicBezTo>
                    <a:pt x="4501" y="23504"/>
                    <a:pt x="4501" y="23504"/>
                    <a:pt x="4501" y="23504"/>
                  </a:cubicBezTo>
                  <a:lnTo>
                    <a:pt x="4501" y="23504"/>
                  </a:lnTo>
                  <a:cubicBezTo>
                    <a:pt x="4501" y="23504"/>
                    <a:pt x="4500" y="23505"/>
                    <a:pt x="4500" y="23505"/>
                  </a:cubicBezTo>
                  <a:lnTo>
                    <a:pt x="4500" y="23505"/>
                  </a:lnTo>
                  <a:cubicBezTo>
                    <a:pt x="4500" y="23505"/>
                    <a:pt x="4500" y="23505"/>
                    <a:pt x="4500" y="23505"/>
                  </a:cubicBezTo>
                  <a:lnTo>
                    <a:pt x="4500" y="23505"/>
                  </a:lnTo>
                  <a:cubicBezTo>
                    <a:pt x="4499" y="23507"/>
                    <a:pt x="4497" y="23509"/>
                    <a:pt x="4494" y="23510"/>
                  </a:cubicBezTo>
                  <a:cubicBezTo>
                    <a:pt x="4492" y="23511"/>
                    <a:pt x="4492" y="23511"/>
                    <a:pt x="4491" y="23511"/>
                  </a:cubicBezTo>
                  <a:cubicBezTo>
                    <a:pt x="4491" y="23511"/>
                    <a:pt x="4489" y="23511"/>
                    <a:pt x="4489" y="23514"/>
                  </a:cubicBezTo>
                  <a:cubicBezTo>
                    <a:pt x="4483" y="23511"/>
                    <a:pt x="4479" y="23508"/>
                    <a:pt x="4475" y="23504"/>
                  </a:cubicBezTo>
                  <a:lnTo>
                    <a:pt x="4467" y="23497"/>
                  </a:lnTo>
                  <a:cubicBezTo>
                    <a:pt x="4472" y="23494"/>
                    <a:pt x="4476" y="23488"/>
                    <a:pt x="4479" y="23482"/>
                  </a:cubicBezTo>
                  <a:cubicBezTo>
                    <a:pt x="4482" y="23481"/>
                    <a:pt x="4483" y="23481"/>
                    <a:pt x="4483" y="23479"/>
                  </a:cubicBezTo>
                  <a:cubicBezTo>
                    <a:pt x="4489" y="23475"/>
                    <a:pt x="4494" y="23473"/>
                    <a:pt x="4499" y="23471"/>
                  </a:cubicBezTo>
                  <a:lnTo>
                    <a:pt x="4501" y="23471"/>
                  </a:lnTo>
                  <a:cubicBezTo>
                    <a:pt x="4507" y="23468"/>
                    <a:pt x="4512" y="23466"/>
                    <a:pt x="4518" y="23466"/>
                  </a:cubicBezTo>
                  <a:close/>
                  <a:moveTo>
                    <a:pt x="13123" y="1"/>
                  </a:moveTo>
                  <a:cubicBezTo>
                    <a:pt x="13067" y="1"/>
                    <a:pt x="13011" y="37"/>
                    <a:pt x="13009" y="108"/>
                  </a:cubicBezTo>
                  <a:cubicBezTo>
                    <a:pt x="12993" y="794"/>
                    <a:pt x="12979" y="1480"/>
                    <a:pt x="12964" y="2167"/>
                  </a:cubicBezTo>
                  <a:cubicBezTo>
                    <a:pt x="12698" y="2183"/>
                    <a:pt x="12431" y="2205"/>
                    <a:pt x="12165" y="2235"/>
                  </a:cubicBezTo>
                  <a:cubicBezTo>
                    <a:pt x="12028" y="2251"/>
                    <a:pt x="12022" y="2459"/>
                    <a:pt x="12151" y="2459"/>
                  </a:cubicBezTo>
                  <a:cubicBezTo>
                    <a:pt x="12156" y="2459"/>
                    <a:pt x="12161" y="2459"/>
                    <a:pt x="12165" y="2458"/>
                  </a:cubicBezTo>
                  <a:cubicBezTo>
                    <a:pt x="12429" y="2428"/>
                    <a:pt x="12695" y="2406"/>
                    <a:pt x="12958" y="2389"/>
                  </a:cubicBezTo>
                  <a:lnTo>
                    <a:pt x="12958" y="2389"/>
                  </a:lnTo>
                  <a:cubicBezTo>
                    <a:pt x="12948" y="2889"/>
                    <a:pt x="12940" y="3389"/>
                    <a:pt x="12931" y="3889"/>
                  </a:cubicBezTo>
                  <a:cubicBezTo>
                    <a:pt x="12769" y="3928"/>
                    <a:pt x="12603" y="3962"/>
                    <a:pt x="12441" y="4001"/>
                  </a:cubicBezTo>
                  <a:cubicBezTo>
                    <a:pt x="12310" y="4031"/>
                    <a:pt x="12352" y="4219"/>
                    <a:pt x="12472" y="4219"/>
                  </a:cubicBezTo>
                  <a:cubicBezTo>
                    <a:pt x="12481" y="4219"/>
                    <a:pt x="12490" y="4218"/>
                    <a:pt x="12500" y="4215"/>
                  </a:cubicBezTo>
                  <a:cubicBezTo>
                    <a:pt x="12644" y="4182"/>
                    <a:pt x="12786" y="4153"/>
                    <a:pt x="12928" y="4120"/>
                  </a:cubicBezTo>
                  <a:lnTo>
                    <a:pt x="12928" y="4120"/>
                  </a:lnTo>
                  <a:cubicBezTo>
                    <a:pt x="12918" y="4716"/>
                    <a:pt x="12909" y="5313"/>
                    <a:pt x="12902" y="5907"/>
                  </a:cubicBezTo>
                  <a:cubicBezTo>
                    <a:pt x="12679" y="5909"/>
                    <a:pt x="12454" y="5917"/>
                    <a:pt x="12232" y="5938"/>
                  </a:cubicBezTo>
                  <a:cubicBezTo>
                    <a:pt x="12094" y="5949"/>
                    <a:pt x="12089" y="6162"/>
                    <a:pt x="12220" y="6162"/>
                  </a:cubicBezTo>
                  <a:cubicBezTo>
                    <a:pt x="12224" y="6162"/>
                    <a:pt x="12228" y="6161"/>
                    <a:pt x="12232" y="6161"/>
                  </a:cubicBezTo>
                  <a:cubicBezTo>
                    <a:pt x="12454" y="6139"/>
                    <a:pt x="12676" y="6129"/>
                    <a:pt x="12899" y="6129"/>
                  </a:cubicBezTo>
                  <a:cubicBezTo>
                    <a:pt x="12892" y="6752"/>
                    <a:pt x="12885" y="7374"/>
                    <a:pt x="12879" y="7998"/>
                  </a:cubicBezTo>
                  <a:cubicBezTo>
                    <a:pt x="12660" y="8024"/>
                    <a:pt x="12442" y="8054"/>
                    <a:pt x="12226" y="8098"/>
                  </a:cubicBezTo>
                  <a:cubicBezTo>
                    <a:pt x="12092" y="8125"/>
                    <a:pt x="12139" y="8316"/>
                    <a:pt x="12262" y="8316"/>
                  </a:cubicBezTo>
                  <a:cubicBezTo>
                    <a:pt x="12270" y="8316"/>
                    <a:pt x="12278" y="8315"/>
                    <a:pt x="12286" y="8314"/>
                  </a:cubicBezTo>
                  <a:cubicBezTo>
                    <a:pt x="12482" y="8273"/>
                    <a:pt x="12679" y="8246"/>
                    <a:pt x="12879" y="8222"/>
                  </a:cubicBezTo>
                  <a:lnTo>
                    <a:pt x="12879" y="8222"/>
                  </a:lnTo>
                  <a:cubicBezTo>
                    <a:pt x="12874" y="8623"/>
                    <a:pt x="12874" y="9024"/>
                    <a:pt x="12873" y="9424"/>
                  </a:cubicBezTo>
                  <a:cubicBezTo>
                    <a:pt x="12664" y="9430"/>
                    <a:pt x="12455" y="9434"/>
                    <a:pt x="12247" y="9442"/>
                  </a:cubicBezTo>
                  <a:cubicBezTo>
                    <a:pt x="12105" y="9446"/>
                    <a:pt x="12103" y="9665"/>
                    <a:pt x="12243" y="9665"/>
                  </a:cubicBezTo>
                  <a:cubicBezTo>
                    <a:pt x="12244" y="9665"/>
                    <a:pt x="12245" y="9665"/>
                    <a:pt x="12247" y="9665"/>
                  </a:cubicBezTo>
                  <a:cubicBezTo>
                    <a:pt x="12455" y="9659"/>
                    <a:pt x="12663" y="9655"/>
                    <a:pt x="12871" y="9648"/>
                  </a:cubicBezTo>
                  <a:lnTo>
                    <a:pt x="12871" y="9648"/>
                  </a:lnTo>
                  <a:cubicBezTo>
                    <a:pt x="12870" y="9930"/>
                    <a:pt x="12867" y="10214"/>
                    <a:pt x="12867" y="10497"/>
                  </a:cubicBezTo>
                  <a:lnTo>
                    <a:pt x="12867" y="11360"/>
                  </a:lnTo>
                  <a:cubicBezTo>
                    <a:pt x="12692" y="11360"/>
                    <a:pt x="12516" y="11352"/>
                    <a:pt x="12341" y="11332"/>
                  </a:cubicBezTo>
                  <a:cubicBezTo>
                    <a:pt x="12338" y="11332"/>
                    <a:pt x="12335" y="11332"/>
                    <a:pt x="12332" y="11332"/>
                  </a:cubicBezTo>
                  <a:cubicBezTo>
                    <a:pt x="12276" y="11332"/>
                    <a:pt x="12228" y="11392"/>
                    <a:pt x="12228" y="11445"/>
                  </a:cubicBezTo>
                  <a:cubicBezTo>
                    <a:pt x="12228" y="11510"/>
                    <a:pt x="12279" y="11550"/>
                    <a:pt x="12341" y="11557"/>
                  </a:cubicBezTo>
                  <a:cubicBezTo>
                    <a:pt x="12516" y="11577"/>
                    <a:pt x="12692" y="11583"/>
                    <a:pt x="12867" y="11583"/>
                  </a:cubicBezTo>
                  <a:cubicBezTo>
                    <a:pt x="12867" y="12050"/>
                    <a:pt x="12867" y="12515"/>
                    <a:pt x="12870" y="12983"/>
                  </a:cubicBezTo>
                  <a:cubicBezTo>
                    <a:pt x="12415" y="12996"/>
                    <a:pt x="11961" y="13014"/>
                    <a:pt x="11507" y="13030"/>
                  </a:cubicBezTo>
                  <a:cubicBezTo>
                    <a:pt x="11478" y="12891"/>
                    <a:pt x="11444" y="12753"/>
                    <a:pt x="11403" y="12617"/>
                  </a:cubicBezTo>
                  <a:cubicBezTo>
                    <a:pt x="11387" y="12562"/>
                    <a:pt x="11344" y="12539"/>
                    <a:pt x="11300" y="12539"/>
                  </a:cubicBezTo>
                  <a:cubicBezTo>
                    <a:pt x="11232" y="12539"/>
                    <a:pt x="11163" y="12594"/>
                    <a:pt x="11188" y="12677"/>
                  </a:cubicBezTo>
                  <a:cubicBezTo>
                    <a:pt x="11225" y="12796"/>
                    <a:pt x="11255" y="12917"/>
                    <a:pt x="11283" y="13037"/>
                  </a:cubicBezTo>
                  <a:cubicBezTo>
                    <a:pt x="10735" y="13057"/>
                    <a:pt x="10188" y="13076"/>
                    <a:pt x="9640" y="13098"/>
                  </a:cubicBezTo>
                  <a:lnTo>
                    <a:pt x="9640" y="12896"/>
                  </a:lnTo>
                  <a:cubicBezTo>
                    <a:pt x="9640" y="12825"/>
                    <a:pt x="9584" y="12789"/>
                    <a:pt x="9528" y="12789"/>
                  </a:cubicBezTo>
                  <a:cubicBezTo>
                    <a:pt x="9473" y="12789"/>
                    <a:pt x="9417" y="12825"/>
                    <a:pt x="9417" y="12896"/>
                  </a:cubicBezTo>
                  <a:lnTo>
                    <a:pt x="9417" y="13108"/>
                  </a:lnTo>
                  <a:cubicBezTo>
                    <a:pt x="8837" y="13134"/>
                    <a:pt x="8257" y="13163"/>
                    <a:pt x="7677" y="13192"/>
                  </a:cubicBezTo>
                  <a:cubicBezTo>
                    <a:pt x="7658" y="13030"/>
                    <a:pt x="7639" y="12867"/>
                    <a:pt x="7626" y="12704"/>
                  </a:cubicBezTo>
                  <a:cubicBezTo>
                    <a:pt x="7621" y="12633"/>
                    <a:pt x="7563" y="12597"/>
                    <a:pt x="7507" y="12597"/>
                  </a:cubicBezTo>
                  <a:cubicBezTo>
                    <a:pt x="7452" y="12597"/>
                    <a:pt x="7399" y="12633"/>
                    <a:pt x="7405" y="12704"/>
                  </a:cubicBezTo>
                  <a:cubicBezTo>
                    <a:pt x="7416" y="12870"/>
                    <a:pt x="7434" y="13036"/>
                    <a:pt x="7455" y="13201"/>
                  </a:cubicBezTo>
                  <a:cubicBezTo>
                    <a:pt x="7235" y="13211"/>
                    <a:pt x="7018" y="13221"/>
                    <a:pt x="6799" y="13231"/>
                  </a:cubicBezTo>
                  <a:cubicBezTo>
                    <a:pt x="6522" y="13246"/>
                    <a:pt x="6242" y="13262"/>
                    <a:pt x="5965" y="13279"/>
                  </a:cubicBezTo>
                  <a:lnTo>
                    <a:pt x="5937" y="12888"/>
                  </a:lnTo>
                  <a:cubicBezTo>
                    <a:pt x="5935" y="12827"/>
                    <a:pt x="5890" y="12775"/>
                    <a:pt x="5826" y="12775"/>
                  </a:cubicBezTo>
                  <a:cubicBezTo>
                    <a:pt x="5768" y="12775"/>
                    <a:pt x="5710" y="12825"/>
                    <a:pt x="5713" y="12888"/>
                  </a:cubicBezTo>
                  <a:cubicBezTo>
                    <a:pt x="5723" y="13021"/>
                    <a:pt x="5732" y="13157"/>
                    <a:pt x="5740" y="13291"/>
                  </a:cubicBezTo>
                  <a:cubicBezTo>
                    <a:pt x="5223" y="13320"/>
                    <a:pt x="4704" y="13353"/>
                    <a:pt x="4186" y="13385"/>
                  </a:cubicBezTo>
                  <a:cubicBezTo>
                    <a:pt x="4182" y="13323"/>
                    <a:pt x="4179" y="13259"/>
                    <a:pt x="4179" y="13195"/>
                  </a:cubicBezTo>
                  <a:cubicBezTo>
                    <a:pt x="4178" y="13123"/>
                    <a:pt x="4121" y="13087"/>
                    <a:pt x="4066" y="13087"/>
                  </a:cubicBezTo>
                  <a:cubicBezTo>
                    <a:pt x="4010" y="13087"/>
                    <a:pt x="3955" y="13123"/>
                    <a:pt x="3956" y="13195"/>
                  </a:cubicBezTo>
                  <a:cubicBezTo>
                    <a:pt x="3956" y="13262"/>
                    <a:pt x="3962" y="13331"/>
                    <a:pt x="3964" y="13398"/>
                  </a:cubicBezTo>
                  <a:cubicBezTo>
                    <a:pt x="3535" y="13426"/>
                    <a:pt x="3108" y="13455"/>
                    <a:pt x="2679" y="13485"/>
                  </a:cubicBezTo>
                  <a:cubicBezTo>
                    <a:pt x="2671" y="13325"/>
                    <a:pt x="2673" y="13165"/>
                    <a:pt x="2683" y="13005"/>
                  </a:cubicBezTo>
                  <a:cubicBezTo>
                    <a:pt x="2689" y="12946"/>
                    <a:pt x="2629" y="12892"/>
                    <a:pt x="2571" y="12892"/>
                  </a:cubicBezTo>
                  <a:cubicBezTo>
                    <a:pt x="2507" y="12892"/>
                    <a:pt x="2464" y="12943"/>
                    <a:pt x="2458" y="13005"/>
                  </a:cubicBezTo>
                  <a:cubicBezTo>
                    <a:pt x="2447" y="13170"/>
                    <a:pt x="2447" y="13337"/>
                    <a:pt x="2454" y="13501"/>
                  </a:cubicBezTo>
                  <a:cubicBezTo>
                    <a:pt x="1683" y="13556"/>
                    <a:pt x="914" y="13613"/>
                    <a:pt x="144" y="13673"/>
                  </a:cubicBezTo>
                  <a:cubicBezTo>
                    <a:pt x="5" y="13685"/>
                    <a:pt x="1" y="13897"/>
                    <a:pt x="133" y="13897"/>
                  </a:cubicBezTo>
                  <a:cubicBezTo>
                    <a:pt x="136" y="13897"/>
                    <a:pt x="140" y="13897"/>
                    <a:pt x="144" y="13897"/>
                  </a:cubicBezTo>
                  <a:cubicBezTo>
                    <a:pt x="920" y="13834"/>
                    <a:pt x="1696" y="13779"/>
                    <a:pt x="2471" y="13723"/>
                  </a:cubicBezTo>
                  <a:cubicBezTo>
                    <a:pt x="2484" y="13847"/>
                    <a:pt x="2502" y="13975"/>
                    <a:pt x="2528" y="14098"/>
                  </a:cubicBezTo>
                  <a:cubicBezTo>
                    <a:pt x="2539" y="14148"/>
                    <a:pt x="2588" y="14178"/>
                    <a:pt x="2637" y="14178"/>
                  </a:cubicBezTo>
                  <a:cubicBezTo>
                    <a:pt x="2647" y="14178"/>
                    <a:pt x="2656" y="14177"/>
                    <a:pt x="2665" y="14175"/>
                  </a:cubicBezTo>
                  <a:cubicBezTo>
                    <a:pt x="2726" y="14159"/>
                    <a:pt x="2755" y="14098"/>
                    <a:pt x="2744" y="14037"/>
                  </a:cubicBezTo>
                  <a:cubicBezTo>
                    <a:pt x="2722" y="13927"/>
                    <a:pt x="2708" y="13817"/>
                    <a:pt x="2694" y="13707"/>
                  </a:cubicBezTo>
                  <a:cubicBezTo>
                    <a:pt x="3124" y="13678"/>
                    <a:pt x="3553" y="13649"/>
                    <a:pt x="3980" y="13620"/>
                  </a:cubicBezTo>
                  <a:cubicBezTo>
                    <a:pt x="4006" y="13844"/>
                    <a:pt x="4046" y="14066"/>
                    <a:pt x="4108" y="14284"/>
                  </a:cubicBezTo>
                  <a:cubicBezTo>
                    <a:pt x="4123" y="14339"/>
                    <a:pt x="4166" y="14362"/>
                    <a:pt x="4211" y="14362"/>
                  </a:cubicBezTo>
                  <a:cubicBezTo>
                    <a:pt x="4277" y="14362"/>
                    <a:pt x="4347" y="14308"/>
                    <a:pt x="4324" y="14224"/>
                  </a:cubicBezTo>
                  <a:cubicBezTo>
                    <a:pt x="4267" y="14021"/>
                    <a:pt x="4230" y="13813"/>
                    <a:pt x="4205" y="13605"/>
                  </a:cubicBezTo>
                  <a:cubicBezTo>
                    <a:pt x="4723" y="13572"/>
                    <a:pt x="5239" y="13540"/>
                    <a:pt x="5756" y="13511"/>
                  </a:cubicBezTo>
                  <a:cubicBezTo>
                    <a:pt x="5768" y="13657"/>
                    <a:pt x="5777" y="13802"/>
                    <a:pt x="5788" y="13949"/>
                  </a:cubicBezTo>
                  <a:cubicBezTo>
                    <a:pt x="5791" y="14008"/>
                    <a:pt x="5836" y="14062"/>
                    <a:pt x="5900" y="14062"/>
                  </a:cubicBezTo>
                  <a:cubicBezTo>
                    <a:pt x="5958" y="14062"/>
                    <a:pt x="6016" y="14011"/>
                    <a:pt x="6013" y="13949"/>
                  </a:cubicBezTo>
                  <a:cubicBezTo>
                    <a:pt x="6001" y="13798"/>
                    <a:pt x="5993" y="13649"/>
                    <a:pt x="5981" y="13498"/>
                  </a:cubicBezTo>
                  <a:cubicBezTo>
                    <a:pt x="6481" y="13469"/>
                    <a:pt x="6984" y="13441"/>
                    <a:pt x="7484" y="13417"/>
                  </a:cubicBezTo>
                  <a:cubicBezTo>
                    <a:pt x="7518" y="13649"/>
                    <a:pt x="7561" y="13876"/>
                    <a:pt x="7615" y="14105"/>
                  </a:cubicBezTo>
                  <a:cubicBezTo>
                    <a:pt x="7628" y="14161"/>
                    <a:pt x="7669" y="14185"/>
                    <a:pt x="7713" y="14185"/>
                  </a:cubicBezTo>
                  <a:cubicBezTo>
                    <a:pt x="7779" y="14185"/>
                    <a:pt x="7849" y="14130"/>
                    <a:pt x="7829" y="14045"/>
                  </a:cubicBezTo>
                  <a:cubicBezTo>
                    <a:pt x="7782" y="13833"/>
                    <a:pt x="7741" y="13620"/>
                    <a:pt x="7709" y="13404"/>
                  </a:cubicBezTo>
                  <a:cubicBezTo>
                    <a:pt x="8277" y="13375"/>
                    <a:pt x="8849" y="13349"/>
                    <a:pt x="9420" y="13324"/>
                  </a:cubicBezTo>
                  <a:lnTo>
                    <a:pt x="9420" y="13324"/>
                  </a:lnTo>
                  <a:cubicBezTo>
                    <a:pt x="9420" y="13617"/>
                    <a:pt x="9417" y="13911"/>
                    <a:pt x="9417" y="14205"/>
                  </a:cubicBezTo>
                  <a:cubicBezTo>
                    <a:pt x="9417" y="14277"/>
                    <a:pt x="9473" y="14313"/>
                    <a:pt x="9528" y="14313"/>
                  </a:cubicBezTo>
                  <a:cubicBezTo>
                    <a:pt x="9584" y="14313"/>
                    <a:pt x="9640" y="14277"/>
                    <a:pt x="9640" y="14205"/>
                  </a:cubicBezTo>
                  <a:cubicBezTo>
                    <a:pt x="9640" y="13908"/>
                    <a:pt x="9642" y="13611"/>
                    <a:pt x="9642" y="13314"/>
                  </a:cubicBezTo>
                  <a:cubicBezTo>
                    <a:pt x="10203" y="13291"/>
                    <a:pt x="10764" y="13269"/>
                    <a:pt x="11323" y="13250"/>
                  </a:cubicBezTo>
                  <a:cubicBezTo>
                    <a:pt x="11371" y="13524"/>
                    <a:pt x="11399" y="13804"/>
                    <a:pt x="11400" y="14085"/>
                  </a:cubicBezTo>
                  <a:cubicBezTo>
                    <a:pt x="11400" y="14157"/>
                    <a:pt x="11456" y="14193"/>
                    <a:pt x="11512" y="14193"/>
                  </a:cubicBezTo>
                  <a:cubicBezTo>
                    <a:pt x="11567" y="14193"/>
                    <a:pt x="11623" y="14157"/>
                    <a:pt x="11623" y="14085"/>
                  </a:cubicBezTo>
                  <a:cubicBezTo>
                    <a:pt x="11623" y="13802"/>
                    <a:pt x="11596" y="13520"/>
                    <a:pt x="11551" y="13240"/>
                  </a:cubicBezTo>
                  <a:lnTo>
                    <a:pt x="11980" y="13224"/>
                  </a:lnTo>
                  <a:cubicBezTo>
                    <a:pt x="12277" y="13215"/>
                    <a:pt x="12576" y="13208"/>
                    <a:pt x="12873" y="13198"/>
                  </a:cubicBezTo>
                  <a:cubicBezTo>
                    <a:pt x="12873" y="13325"/>
                    <a:pt x="12874" y="13455"/>
                    <a:pt x="12874" y="13581"/>
                  </a:cubicBezTo>
                  <a:cubicBezTo>
                    <a:pt x="12866" y="13615"/>
                    <a:pt x="12857" y="13650"/>
                    <a:pt x="12850" y="13686"/>
                  </a:cubicBezTo>
                  <a:cubicBezTo>
                    <a:pt x="12711" y="14245"/>
                    <a:pt x="12569" y="14803"/>
                    <a:pt x="12428" y="15361"/>
                  </a:cubicBezTo>
                  <a:cubicBezTo>
                    <a:pt x="12364" y="15388"/>
                    <a:pt x="12350" y="15473"/>
                    <a:pt x="12386" y="15528"/>
                  </a:cubicBezTo>
                  <a:cubicBezTo>
                    <a:pt x="12341" y="15702"/>
                    <a:pt x="12297" y="15876"/>
                    <a:pt x="12251" y="16047"/>
                  </a:cubicBezTo>
                  <a:cubicBezTo>
                    <a:pt x="12147" y="16453"/>
                    <a:pt x="12063" y="16967"/>
                    <a:pt x="11762" y="17282"/>
                  </a:cubicBezTo>
                  <a:cubicBezTo>
                    <a:pt x="11751" y="17292"/>
                    <a:pt x="11739" y="17301"/>
                    <a:pt x="11728" y="17312"/>
                  </a:cubicBezTo>
                  <a:cubicBezTo>
                    <a:pt x="11691" y="17241"/>
                    <a:pt x="11633" y="17185"/>
                    <a:pt x="11554" y="17163"/>
                  </a:cubicBezTo>
                  <a:cubicBezTo>
                    <a:pt x="11531" y="17157"/>
                    <a:pt x="11507" y="17154"/>
                    <a:pt x="11483" y="17154"/>
                  </a:cubicBezTo>
                  <a:cubicBezTo>
                    <a:pt x="11446" y="17154"/>
                    <a:pt x="11410" y="17161"/>
                    <a:pt x="11377" y="17173"/>
                  </a:cubicBezTo>
                  <a:cubicBezTo>
                    <a:pt x="11365" y="17170"/>
                    <a:pt x="11355" y="17167"/>
                    <a:pt x="11342" y="17167"/>
                  </a:cubicBezTo>
                  <a:cubicBezTo>
                    <a:pt x="11340" y="17167"/>
                    <a:pt x="11338" y="17167"/>
                    <a:pt x="11336" y="17167"/>
                  </a:cubicBezTo>
                  <a:cubicBezTo>
                    <a:pt x="11282" y="17167"/>
                    <a:pt x="11235" y="17219"/>
                    <a:pt x="11232" y="17270"/>
                  </a:cubicBezTo>
                  <a:cubicBezTo>
                    <a:pt x="11220" y="17282"/>
                    <a:pt x="11212" y="17293"/>
                    <a:pt x="11204" y="17306"/>
                  </a:cubicBezTo>
                  <a:cubicBezTo>
                    <a:pt x="11197" y="17299"/>
                    <a:pt x="11188" y="17296"/>
                    <a:pt x="11181" y="17289"/>
                  </a:cubicBezTo>
                  <a:cubicBezTo>
                    <a:pt x="10942" y="17066"/>
                    <a:pt x="10923" y="16698"/>
                    <a:pt x="10842" y="16400"/>
                  </a:cubicBezTo>
                  <a:cubicBezTo>
                    <a:pt x="10706" y="15906"/>
                    <a:pt x="10326" y="15531"/>
                    <a:pt x="9800" y="15499"/>
                  </a:cubicBezTo>
                  <a:cubicBezTo>
                    <a:pt x="9795" y="15498"/>
                    <a:pt x="9791" y="15498"/>
                    <a:pt x="9786" y="15498"/>
                  </a:cubicBezTo>
                  <a:cubicBezTo>
                    <a:pt x="9773" y="15498"/>
                    <a:pt x="9760" y="15500"/>
                    <a:pt x="9747" y="15500"/>
                  </a:cubicBezTo>
                  <a:cubicBezTo>
                    <a:pt x="9718" y="15426"/>
                    <a:pt x="9662" y="15361"/>
                    <a:pt x="9594" y="15319"/>
                  </a:cubicBezTo>
                  <a:cubicBezTo>
                    <a:pt x="9541" y="15288"/>
                    <a:pt x="9478" y="15269"/>
                    <a:pt x="9415" y="15269"/>
                  </a:cubicBezTo>
                  <a:cubicBezTo>
                    <a:pt x="9361" y="15269"/>
                    <a:pt x="9308" y="15283"/>
                    <a:pt x="9262" y="15313"/>
                  </a:cubicBezTo>
                  <a:cubicBezTo>
                    <a:pt x="9176" y="15370"/>
                    <a:pt x="9130" y="15467"/>
                    <a:pt x="9134" y="15568"/>
                  </a:cubicBezTo>
                  <a:cubicBezTo>
                    <a:pt x="9125" y="15596"/>
                    <a:pt x="9123" y="15626"/>
                    <a:pt x="9124" y="15655"/>
                  </a:cubicBezTo>
                  <a:cubicBezTo>
                    <a:pt x="9124" y="15661"/>
                    <a:pt x="9127" y="15667"/>
                    <a:pt x="9127" y="15673"/>
                  </a:cubicBezTo>
                  <a:cubicBezTo>
                    <a:pt x="8934" y="15796"/>
                    <a:pt x="8775" y="15978"/>
                    <a:pt x="8676" y="16197"/>
                  </a:cubicBezTo>
                  <a:cubicBezTo>
                    <a:pt x="8544" y="16493"/>
                    <a:pt x="8506" y="16818"/>
                    <a:pt x="8486" y="17138"/>
                  </a:cubicBezTo>
                  <a:cubicBezTo>
                    <a:pt x="8463" y="17525"/>
                    <a:pt x="8448" y="17915"/>
                    <a:pt x="8431" y="18305"/>
                  </a:cubicBezTo>
                  <a:cubicBezTo>
                    <a:pt x="8414" y="18705"/>
                    <a:pt x="8395" y="19105"/>
                    <a:pt x="8376" y="19507"/>
                  </a:cubicBezTo>
                  <a:cubicBezTo>
                    <a:pt x="8357" y="19885"/>
                    <a:pt x="8348" y="20270"/>
                    <a:pt x="8254" y="20639"/>
                  </a:cubicBezTo>
                  <a:cubicBezTo>
                    <a:pt x="8234" y="20719"/>
                    <a:pt x="8211" y="20794"/>
                    <a:pt x="8180" y="20865"/>
                  </a:cubicBezTo>
                  <a:cubicBezTo>
                    <a:pt x="8116" y="20768"/>
                    <a:pt x="8008" y="20706"/>
                    <a:pt x="7887" y="20697"/>
                  </a:cubicBezTo>
                  <a:cubicBezTo>
                    <a:pt x="7879" y="20697"/>
                    <a:pt x="7871" y="20696"/>
                    <a:pt x="7863" y="20696"/>
                  </a:cubicBezTo>
                  <a:cubicBezTo>
                    <a:pt x="7726" y="20696"/>
                    <a:pt x="7598" y="20787"/>
                    <a:pt x="7535" y="20907"/>
                  </a:cubicBezTo>
                  <a:cubicBezTo>
                    <a:pt x="7489" y="20993"/>
                    <a:pt x="7477" y="21087"/>
                    <a:pt x="7492" y="21179"/>
                  </a:cubicBezTo>
                  <a:cubicBezTo>
                    <a:pt x="7303" y="21055"/>
                    <a:pt x="7199" y="20793"/>
                    <a:pt x="7129" y="20596"/>
                  </a:cubicBezTo>
                  <a:cubicBezTo>
                    <a:pt x="7010" y="20261"/>
                    <a:pt x="6942" y="19907"/>
                    <a:pt x="6887" y="19558"/>
                  </a:cubicBezTo>
                  <a:cubicBezTo>
                    <a:pt x="6797" y="18963"/>
                    <a:pt x="6777" y="18363"/>
                    <a:pt x="6710" y="17767"/>
                  </a:cubicBezTo>
                  <a:cubicBezTo>
                    <a:pt x="6665" y="17377"/>
                    <a:pt x="6501" y="16934"/>
                    <a:pt x="6096" y="16827"/>
                  </a:cubicBezTo>
                  <a:cubicBezTo>
                    <a:pt x="6085" y="16812"/>
                    <a:pt x="6072" y="16798"/>
                    <a:pt x="6059" y="16785"/>
                  </a:cubicBezTo>
                  <a:cubicBezTo>
                    <a:pt x="6027" y="16733"/>
                    <a:pt x="5984" y="16683"/>
                    <a:pt x="5922" y="16683"/>
                  </a:cubicBezTo>
                  <a:cubicBezTo>
                    <a:pt x="5916" y="16683"/>
                    <a:pt x="5910" y="16684"/>
                    <a:pt x="5904" y="16684"/>
                  </a:cubicBezTo>
                  <a:cubicBezTo>
                    <a:pt x="5860" y="16669"/>
                    <a:pt x="5812" y="16660"/>
                    <a:pt x="5764" y="16660"/>
                  </a:cubicBezTo>
                  <a:cubicBezTo>
                    <a:pt x="5742" y="16660"/>
                    <a:pt x="5719" y="16661"/>
                    <a:pt x="5697" y="16666"/>
                  </a:cubicBezTo>
                  <a:cubicBezTo>
                    <a:pt x="5652" y="16673"/>
                    <a:pt x="5600" y="16690"/>
                    <a:pt x="5571" y="16727"/>
                  </a:cubicBezTo>
                  <a:cubicBezTo>
                    <a:pt x="5545" y="16760"/>
                    <a:pt x="5529" y="16798"/>
                    <a:pt x="5513" y="16835"/>
                  </a:cubicBezTo>
                  <a:cubicBezTo>
                    <a:pt x="5505" y="16854"/>
                    <a:pt x="5501" y="16871"/>
                    <a:pt x="5495" y="16892"/>
                  </a:cubicBezTo>
                  <a:cubicBezTo>
                    <a:pt x="5491" y="16898"/>
                    <a:pt x="5487" y="16905"/>
                    <a:pt x="5484" y="16909"/>
                  </a:cubicBezTo>
                  <a:cubicBezTo>
                    <a:pt x="5155" y="17103"/>
                    <a:pt x="4962" y="17521"/>
                    <a:pt x="4892" y="17901"/>
                  </a:cubicBezTo>
                  <a:cubicBezTo>
                    <a:pt x="4763" y="18617"/>
                    <a:pt x="4865" y="19364"/>
                    <a:pt x="4853" y="20087"/>
                  </a:cubicBezTo>
                  <a:cubicBezTo>
                    <a:pt x="4839" y="20886"/>
                    <a:pt x="4834" y="21689"/>
                    <a:pt x="4807" y="22488"/>
                  </a:cubicBezTo>
                  <a:cubicBezTo>
                    <a:pt x="4799" y="22705"/>
                    <a:pt x="4781" y="22933"/>
                    <a:pt x="4711" y="23142"/>
                  </a:cubicBezTo>
                  <a:cubicBezTo>
                    <a:pt x="4697" y="23133"/>
                    <a:pt x="4682" y="23126"/>
                    <a:pt x="4666" y="23118"/>
                  </a:cubicBezTo>
                  <a:cubicBezTo>
                    <a:pt x="4637" y="23099"/>
                    <a:pt x="4604" y="23088"/>
                    <a:pt x="4570" y="23081"/>
                  </a:cubicBezTo>
                  <a:cubicBezTo>
                    <a:pt x="4541" y="23074"/>
                    <a:pt x="4511" y="23070"/>
                    <a:pt x="4481" y="23070"/>
                  </a:cubicBezTo>
                  <a:cubicBezTo>
                    <a:pt x="4433" y="23070"/>
                    <a:pt x="4386" y="23079"/>
                    <a:pt x="4343" y="23097"/>
                  </a:cubicBezTo>
                  <a:cubicBezTo>
                    <a:pt x="4263" y="23128"/>
                    <a:pt x="4198" y="23178"/>
                    <a:pt x="4151" y="23250"/>
                  </a:cubicBezTo>
                  <a:cubicBezTo>
                    <a:pt x="4111" y="23314"/>
                    <a:pt x="4092" y="23392"/>
                    <a:pt x="4092" y="23468"/>
                  </a:cubicBezTo>
                  <a:cubicBezTo>
                    <a:pt x="4092" y="23569"/>
                    <a:pt x="4131" y="23662"/>
                    <a:pt x="4195" y="23736"/>
                  </a:cubicBezTo>
                  <a:cubicBezTo>
                    <a:pt x="4124" y="23761"/>
                    <a:pt x="4049" y="23773"/>
                    <a:pt x="3973" y="23773"/>
                  </a:cubicBezTo>
                  <a:cubicBezTo>
                    <a:pt x="3848" y="23773"/>
                    <a:pt x="3719" y="23740"/>
                    <a:pt x="3595" y="23675"/>
                  </a:cubicBezTo>
                  <a:cubicBezTo>
                    <a:pt x="3276" y="23505"/>
                    <a:pt x="3087" y="23178"/>
                    <a:pt x="2948" y="22857"/>
                  </a:cubicBezTo>
                  <a:cubicBezTo>
                    <a:pt x="2792" y="22501"/>
                    <a:pt x="2667" y="22128"/>
                    <a:pt x="2557" y="21756"/>
                  </a:cubicBezTo>
                  <a:cubicBezTo>
                    <a:pt x="2378" y="21154"/>
                    <a:pt x="2255" y="20539"/>
                    <a:pt x="2181" y="19916"/>
                  </a:cubicBezTo>
                  <a:lnTo>
                    <a:pt x="2181" y="19916"/>
                  </a:lnTo>
                  <a:cubicBezTo>
                    <a:pt x="2218" y="19927"/>
                    <a:pt x="2255" y="19935"/>
                    <a:pt x="2291" y="19935"/>
                  </a:cubicBezTo>
                  <a:cubicBezTo>
                    <a:pt x="2419" y="19932"/>
                    <a:pt x="2541" y="19862"/>
                    <a:pt x="2594" y="19746"/>
                  </a:cubicBezTo>
                  <a:cubicBezTo>
                    <a:pt x="2636" y="19659"/>
                    <a:pt x="2647" y="19561"/>
                    <a:pt x="2628" y="19468"/>
                  </a:cubicBezTo>
                  <a:cubicBezTo>
                    <a:pt x="2629" y="19345"/>
                    <a:pt x="2580" y="19221"/>
                    <a:pt x="2484" y="19140"/>
                  </a:cubicBezTo>
                  <a:cubicBezTo>
                    <a:pt x="2417" y="19083"/>
                    <a:pt x="2337" y="19054"/>
                    <a:pt x="2254" y="19054"/>
                  </a:cubicBezTo>
                  <a:cubicBezTo>
                    <a:pt x="2204" y="19054"/>
                    <a:pt x="2153" y="19065"/>
                    <a:pt x="2103" y="19087"/>
                  </a:cubicBezTo>
                  <a:cubicBezTo>
                    <a:pt x="2044" y="19113"/>
                    <a:pt x="1993" y="19159"/>
                    <a:pt x="1954" y="19211"/>
                  </a:cubicBezTo>
                  <a:cubicBezTo>
                    <a:pt x="1928" y="19227"/>
                    <a:pt x="1904" y="19243"/>
                    <a:pt x="1883" y="19264"/>
                  </a:cubicBezTo>
                  <a:cubicBezTo>
                    <a:pt x="1772" y="19366"/>
                    <a:pt x="1725" y="19529"/>
                    <a:pt x="1797" y="19668"/>
                  </a:cubicBezTo>
                  <a:cubicBezTo>
                    <a:pt x="1832" y="19733"/>
                    <a:pt x="1886" y="19783"/>
                    <a:pt x="1949" y="19819"/>
                  </a:cubicBezTo>
                  <a:cubicBezTo>
                    <a:pt x="2023" y="20493"/>
                    <a:pt x="2151" y="21161"/>
                    <a:pt x="2342" y="21812"/>
                  </a:cubicBezTo>
                  <a:cubicBezTo>
                    <a:pt x="2448" y="22169"/>
                    <a:pt x="2571" y="22522"/>
                    <a:pt x="2715" y="22866"/>
                  </a:cubicBezTo>
                  <a:cubicBezTo>
                    <a:pt x="2838" y="23163"/>
                    <a:pt x="2990" y="23465"/>
                    <a:pt x="3232" y="23684"/>
                  </a:cubicBezTo>
                  <a:cubicBezTo>
                    <a:pt x="3448" y="23880"/>
                    <a:pt x="3713" y="23985"/>
                    <a:pt x="3971" y="23985"/>
                  </a:cubicBezTo>
                  <a:cubicBezTo>
                    <a:pt x="4132" y="23985"/>
                    <a:pt x="4290" y="23945"/>
                    <a:pt x="4433" y="23861"/>
                  </a:cubicBezTo>
                  <a:cubicBezTo>
                    <a:pt x="4453" y="23863"/>
                    <a:pt x="4473" y="23865"/>
                    <a:pt x="4493" y="23865"/>
                  </a:cubicBezTo>
                  <a:cubicBezTo>
                    <a:pt x="4593" y="23865"/>
                    <a:pt x="4694" y="23830"/>
                    <a:pt x="4770" y="23762"/>
                  </a:cubicBezTo>
                  <a:cubicBezTo>
                    <a:pt x="4882" y="23665"/>
                    <a:pt x="4914" y="23505"/>
                    <a:pt x="4878" y="23368"/>
                  </a:cubicBezTo>
                  <a:cubicBezTo>
                    <a:pt x="4876" y="23360"/>
                    <a:pt x="4872" y="23353"/>
                    <a:pt x="4870" y="23346"/>
                  </a:cubicBezTo>
                  <a:cubicBezTo>
                    <a:pt x="5110" y="22817"/>
                    <a:pt x="5037" y="22140"/>
                    <a:pt x="5049" y="21585"/>
                  </a:cubicBezTo>
                  <a:cubicBezTo>
                    <a:pt x="5063" y="20790"/>
                    <a:pt x="5100" y="19990"/>
                    <a:pt x="5072" y="19195"/>
                  </a:cubicBezTo>
                  <a:cubicBezTo>
                    <a:pt x="5059" y="18805"/>
                    <a:pt x="5039" y="18408"/>
                    <a:pt x="5100" y="18021"/>
                  </a:cubicBezTo>
                  <a:cubicBezTo>
                    <a:pt x="5144" y="17727"/>
                    <a:pt x="5234" y="17401"/>
                    <a:pt x="5462" y="17196"/>
                  </a:cubicBezTo>
                  <a:cubicBezTo>
                    <a:pt x="5465" y="17202"/>
                    <a:pt x="5466" y="17209"/>
                    <a:pt x="5471" y="17214"/>
                  </a:cubicBezTo>
                  <a:cubicBezTo>
                    <a:pt x="5535" y="17319"/>
                    <a:pt x="5657" y="17376"/>
                    <a:pt x="5777" y="17376"/>
                  </a:cubicBezTo>
                  <a:cubicBezTo>
                    <a:pt x="5806" y="17376"/>
                    <a:pt x="5835" y="17373"/>
                    <a:pt x="5864" y="17366"/>
                  </a:cubicBezTo>
                  <a:cubicBezTo>
                    <a:pt x="5914" y="17354"/>
                    <a:pt x="5958" y="17330"/>
                    <a:pt x="5994" y="17298"/>
                  </a:cubicBezTo>
                  <a:cubicBezTo>
                    <a:pt x="6016" y="17283"/>
                    <a:pt x="6038" y="17269"/>
                    <a:pt x="6056" y="17250"/>
                  </a:cubicBezTo>
                  <a:cubicBezTo>
                    <a:pt x="6101" y="17206"/>
                    <a:pt x="6132" y="17153"/>
                    <a:pt x="6146" y="17096"/>
                  </a:cubicBezTo>
                  <a:cubicBezTo>
                    <a:pt x="6269" y="17174"/>
                    <a:pt x="6365" y="17304"/>
                    <a:pt x="6419" y="17467"/>
                  </a:cubicBezTo>
                  <a:cubicBezTo>
                    <a:pt x="6462" y="17604"/>
                    <a:pt x="6481" y="17714"/>
                    <a:pt x="6493" y="17836"/>
                  </a:cubicBezTo>
                  <a:cubicBezTo>
                    <a:pt x="6517" y="18111"/>
                    <a:pt x="6535" y="18388"/>
                    <a:pt x="6559" y="18663"/>
                  </a:cubicBezTo>
                  <a:cubicBezTo>
                    <a:pt x="6610" y="19225"/>
                    <a:pt x="6789" y="21473"/>
                    <a:pt x="7674" y="21473"/>
                  </a:cubicBezTo>
                  <a:cubicBezTo>
                    <a:pt x="7678" y="21473"/>
                    <a:pt x="7681" y="21473"/>
                    <a:pt x="7684" y="21473"/>
                  </a:cubicBezTo>
                  <a:cubicBezTo>
                    <a:pt x="7752" y="21517"/>
                    <a:pt x="7830" y="21544"/>
                    <a:pt x="7913" y="21544"/>
                  </a:cubicBezTo>
                  <a:cubicBezTo>
                    <a:pt x="7915" y="21544"/>
                    <a:pt x="7917" y="21544"/>
                    <a:pt x="7919" y="21544"/>
                  </a:cubicBezTo>
                  <a:cubicBezTo>
                    <a:pt x="8064" y="21538"/>
                    <a:pt x="8198" y="21447"/>
                    <a:pt x="8261" y="21319"/>
                  </a:cubicBezTo>
                  <a:cubicBezTo>
                    <a:pt x="8292" y="21255"/>
                    <a:pt x="8305" y="21189"/>
                    <a:pt x="8301" y="21124"/>
                  </a:cubicBezTo>
                  <a:cubicBezTo>
                    <a:pt x="8421" y="20942"/>
                    <a:pt x="8472" y="20706"/>
                    <a:pt x="8509" y="20502"/>
                  </a:cubicBezTo>
                  <a:cubicBezTo>
                    <a:pt x="8576" y="20138"/>
                    <a:pt x="8586" y="19764"/>
                    <a:pt x="8602" y="19394"/>
                  </a:cubicBezTo>
                  <a:cubicBezTo>
                    <a:pt x="8638" y="18611"/>
                    <a:pt x="8653" y="17823"/>
                    <a:pt x="8714" y="17040"/>
                  </a:cubicBezTo>
                  <a:cubicBezTo>
                    <a:pt x="8748" y="16595"/>
                    <a:pt x="8886" y="16096"/>
                    <a:pt x="9241" y="15858"/>
                  </a:cubicBezTo>
                  <a:cubicBezTo>
                    <a:pt x="9267" y="15877"/>
                    <a:pt x="9294" y="15891"/>
                    <a:pt x="9327" y="15900"/>
                  </a:cubicBezTo>
                  <a:cubicBezTo>
                    <a:pt x="9346" y="15906"/>
                    <a:pt x="9365" y="15907"/>
                    <a:pt x="9383" y="15912"/>
                  </a:cubicBezTo>
                  <a:cubicBezTo>
                    <a:pt x="9394" y="15916"/>
                    <a:pt x="9405" y="15922"/>
                    <a:pt x="9418" y="15926"/>
                  </a:cubicBezTo>
                  <a:cubicBezTo>
                    <a:pt x="9441" y="15932"/>
                    <a:pt x="9468" y="15937"/>
                    <a:pt x="9494" y="15937"/>
                  </a:cubicBezTo>
                  <a:cubicBezTo>
                    <a:pt x="9511" y="15937"/>
                    <a:pt x="9528" y="15935"/>
                    <a:pt x="9543" y="15931"/>
                  </a:cubicBezTo>
                  <a:cubicBezTo>
                    <a:pt x="9581" y="15920"/>
                    <a:pt x="9610" y="15886"/>
                    <a:pt x="9633" y="15851"/>
                  </a:cubicBezTo>
                  <a:cubicBezTo>
                    <a:pt x="9684" y="15819"/>
                    <a:pt x="9721" y="15771"/>
                    <a:pt x="9746" y="15718"/>
                  </a:cubicBezTo>
                  <a:cubicBezTo>
                    <a:pt x="9991" y="15720"/>
                    <a:pt x="10224" y="15822"/>
                    <a:pt x="10391" y="16003"/>
                  </a:cubicBezTo>
                  <a:cubicBezTo>
                    <a:pt x="10632" y="16264"/>
                    <a:pt x="10645" y="16619"/>
                    <a:pt x="10742" y="16944"/>
                  </a:cubicBezTo>
                  <a:cubicBezTo>
                    <a:pt x="10811" y="17174"/>
                    <a:pt x="10971" y="17424"/>
                    <a:pt x="11178" y="17554"/>
                  </a:cubicBezTo>
                  <a:cubicBezTo>
                    <a:pt x="11193" y="17591"/>
                    <a:pt x="11213" y="17627"/>
                    <a:pt x="11242" y="17656"/>
                  </a:cubicBezTo>
                  <a:cubicBezTo>
                    <a:pt x="11301" y="17718"/>
                    <a:pt x="11388" y="17756"/>
                    <a:pt x="11474" y="17757"/>
                  </a:cubicBezTo>
                  <a:cubicBezTo>
                    <a:pt x="11483" y="17757"/>
                    <a:pt x="11490" y="17756"/>
                    <a:pt x="11500" y="17754"/>
                  </a:cubicBezTo>
                  <a:cubicBezTo>
                    <a:pt x="11513" y="17754"/>
                    <a:pt x="11525" y="17753"/>
                    <a:pt x="11538" y="17749"/>
                  </a:cubicBezTo>
                  <a:cubicBezTo>
                    <a:pt x="11539" y="17749"/>
                    <a:pt x="11544" y="17749"/>
                    <a:pt x="11545" y="17747"/>
                  </a:cubicBezTo>
                  <a:lnTo>
                    <a:pt x="11551" y="17747"/>
                  </a:lnTo>
                  <a:cubicBezTo>
                    <a:pt x="11616" y="17731"/>
                    <a:pt x="11668" y="17689"/>
                    <a:pt x="11704" y="17634"/>
                  </a:cubicBezTo>
                  <a:cubicBezTo>
                    <a:pt x="11706" y="17633"/>
                    <a:pt x="11707" y="17631"/>
                    <a:pt x="11707" y="17630"/>
                  </a:cubicBezTo>
                  <a:cubicBezTo>
                    <a:pt x="11720" y="17611"/>
                    <a:pt x="11731" y="17593"/>
                    <a:pt x="11736" y="17573"/>
                  </a:cubicBezTo>
                  <a:cubicBezTo>
                    <a:pt x="12087" y="17386"/>
                    <a:pt x="12237" y="16924"/>
                    <a:pt x="12338" y="16568"/>
                  </a:cubicBezTo>
                  <a:cubicBezTo>
                    <a:pt x="12435" y="16238"/>
                    <a:pt x="12525" y="15902"/>
                    <a:pt x="12613" y="15568"/>
                  </a:cubicBezTo>
                  <a:lnTo>
                    <a:pt x="12886" y="15568"/>
                  </a:lnTo>
                  <a:cubicBezTo>
                    <a:pt x="12892" y="16100"/>
                    <a:pt x="12899" y="16632"/>
                    <a:pt x="12906" y="17163"/>
                  </a:cubicBezTo>
                  <a:lnTo>
                    <a:pt x="12592" y="17163"/>
                  </a:lnTo>
                  <a:cubicBezTo>
                    <a:pt x="12450" y="17163"/>
                    <a:pt x="12450" y="17386"/>
                    <a:pt x="12592" y="17386"/>
                  </a:cubicBezTo>
                  <a:lnTo>
                    <a:pt x="12909" y="17386"/>
                  </a:lnTo>
                  <a:cubicBezTo>
                    <a:pt x="12918" y="18028"/>
                    <a:pt x="12928" y="18671"/>
                    <a:pt x="12940" y="19313"/>
                  </a:cubicBezTo>
                  <a:cubicBezTo>
                    <a:pt x="12854" y="19311"/>
                    <a:pt x="12769" y="19304"/>
                    <a:pt x="12683" y="19290"/>
                  </a:cubicBezTo>
                  <a:cubicBezTo>
                    <a:pt x="12675" y="19288"/>
                    <a:pt x="12666" y="19287"/>
                    <a:pt x="12658" y="19287"/>
                  </a:cubicBezTo>
                  <a:cubicBezTo>
                    <a:pt x="12608" y="19287"/>
                    <a:pt x="12562" y="19314"/>
                    <a:pt x="12545" y="19366"/>
                  </a:cubicBezTo>
                  <a:cubicBezTo>
                    <a:pt x="12531" y="19420"/>
                    <a:pt x="12564" y="19494"/>
                    <a:pt x="12624" y="19504"/>
                  </a:cubicBezTo>
                  <a:cubicBezTo>
                    <a:pt x="12731" y="19523"/>
                    <a:pt x="12837" y="19532"/>
                    <a:pt x="12944" y="19533"/>
                  </a:cubicBezTo>
                  <a:cubicBezTo>
                    <a:pt x="12951" y="19954"/>
                    <a:pt x="12958" y="20374"/>
                    <a:pt x="12967" y="20794"/>
                  </a:cubicBezTo>
                  <a:cubicBezTo>
                    <a:pt x="12972" y="20925"/>
                    <a:pt x="12974" y="21055"/>
                    <a:pt x="12976" y="21186"/>
                  </a:cubicBezTo>
                  <a:cubicBezTo>
                    <a:pt x="12845" y="21184"/>
                    <a:pt x="12715" y="21179"/>
                    <a:pt x="12586" y="21170"/>
                  </a:cubicBezTo>
                  <a:cubicBezTo>
                    <a:pt x="12583" y="21170"/>
                    <a:pt x="12580" y="21170"/>
                    <a:pt x="12578" y="21170"/>
                  </a:cubicBezTo>
                  <a:cubicBezTo>
                    <a:pt x="12442" y="21170"/>
                    <a:pt x="12445" y="21385"/>
                    <a:pt x="12586" y="21393"/>
                  </a:cubicBezTo>
                  <a:cubicBezTo>
                    <a:pt x="12718" y="21402"/>
                    <a:pt x="12850" y="21408"/>
                    <a:pt x="12982" y="21409"/>
                  </a:cubicBezTo>
                  <a:cubicBezTo>
                    <a:pt x="12996" y="22018"/>
                    <a:pt x="13011" y="22627"/>
                    <a:pt x="13028" y="23236"/>
                  </a:cubicBezTo>
                  <a:cubicBezTo>
                    <a:pt x="12879" y="23237"/>
                    <a:pt x="12731" y="23242"/>
                    <a:pt x="12582" y="23249"/>
                  </a:cubicBezTo>
                  <a:cubicBezTo>
                    <a:pt x="12441" y="23257"/>
                    <a:pt x="12438" y="23472"/>
                    <a:pt x="12573" y="23472"/>
                  </a:cubicBezTo>
                  <a:cubicBezTo>
                    <a:pt x="12576" y="23472"/>
                    <a:pt x="12579" y="23472"/>
                    <a:pt x="12582" y="23472"/>
                  </a:cubicBezTo>
                  <a:cubicBezTo>
                    <a:pt x="12732" y="23462"/>
                    <a:pt x="12883" y="23459"/>
                    <a:pt x="13032" y="23459"/>
                  </a:cubicBezTo>
                  <a:cubicBezTo>
                    <a:pt x="13050" y="24069"/>
                    <a:pt x="13069" y="24680"/>
                    <a:pt x="13088" y="25289"/>
                  </a:cubicBezTo>
                  <a:cubicBezTo>
                    <a:pt x="12949" y="25301"/>
                    <a:pt x="12811" y="25309"/>
                    <a:pt x="12671" y="25309"/>
                  </a:cubicBezTo>
                  <a:cubicBezTo>
                    <a:pt x="12660" y="25309"/>
                    <a:pt x="12649" y="25309"/>
                    <a:pt x="12638" y="25309"/>
                  </a:cubicBezTo>
                  <a:cubicBezTo>
                    <a:pt x="12638" y="25309"/>
                    <a:pt x="12637" y="25309"/>
                    <a:pt x="12637" y="25309"/>
                  </a:cubicBezTo>
                  <a:cubicBezTo>
                    <a:pt x="12495" y="25309"/>
                    <a:pt x="12495" y="25531"/>
                    <a:pt x="12638" y="25532"/>
                  </a:cubicBezTo>
                  <a:cubicBezTo>
                    <a:pt x="12649" y="25532"/>
                    <a:pt x="12660" y="25532"/>
                    <a:pt x="12671" y="25532"/>
                  </a:cubicBezTo>
                  <a:cubicBezTo>
                    <a:pt x="12813" y="25532"/>
                    <a:pt x="12954" y="25524"/>
                    <a:pt x="13093" y="25512"/>
                  </a:cubicBezTo>
                  <a:cubicBezTo>
                    <a:pt x="13105" y="25893"/>
                    <a:pt x="13115" y="26273"/>
                    <a:pt x="13127" y="26654"/>
                  </a:cubicBezTo>
                  <a:cubicBezTo>
                    <a:pt x="13130" y="26725"/>
                    <a:pt x="13187" y="26761"/>
                    <a:pt x="13243" y="26761"/>
                  </a:cubicBezTo>
                  <a:cubicBezTo>
                    <a:pt x="13298" y="26761"/>
                    <a:pt x="13353" y="26725"/>
                    <a:pt x="13350" y="26654"/>
                  </a:cubicBezTo>
                  <a:cubicBezTo>
                    <a:pt x="13337" y="26266"/>
                    <a:pt x="13327" y="25879"/>
                    <a:pt x="13314" y="25489"/>
                  </a:cubicBezTo>
                  <a:cubicBezTo>
                    <a:pt x="13521" y="25461"/>
                    <a:pt x="13725" y="25419"/>
                    <a:pt x="13927" y="25365"/>
                  </a:cubicBezTo>
                  <a:cubicBezTo>
                    <a:pt x="14054" y="25331"/>
                    <a:pt x="14015" y="25145"/>
                    <a:pt x="13898" y="25145"/>
                  </a:cubicBezTo>
                  <a:cubicBezTo>
                    <a:pt x="13888" y="25145"/>
                    <a:pt x="13877" y="25146"/>
                    <a:pt x="13866" y="25149"/>
                  </a:cubicBezTo>
                  <a:cubicBezTo>
                    <a:pt x="13682" y="25200"/>
                    <a:pt x="13495" y="25236"/>
                    <a:pt x="13306" y="25262"/>
                  </a:cubicBezTo>
                  <a:cubicBezTo>
                    <a:pt x="13289" y="24661"/>
                    <a:pt x="13270" y="24056"/>
                    <a:pt x="13254" y="23455"/>
                  </a:cubicBezTo>
                  <a:lnTo>
                    <a:pt x="13254" y="23455"/>
                  </a:lnTo>
                  <a:cubicBezTo>
                    <a:pt x="13489" y="23459"/>
                    <a:pt x="13725" y="23473"/>
                    <a:pt x="13960" y="23495"/>
                  </a:cubicBezTo>
                  <a:cubicBezTo>
                    <a:pt x="13963" y="23495"/>
                    <a:pt x="13966" y="23496"/>
                    <a:pt x="13968" y="23496"/>
                  </a:cubicBezTo>
                  <a:cubicBezTo>
                    <a:pt x="14026" y="23496"/>
                    <a:pt x="14073" y="23436"/>
                    <a:pt x="14073" y="23382"/>
                  </a:cubicBezTo>
                  <a:cubicBezTo>
                    <a:pt x="14073" y="23317"/>
                    <a:pt x="14023" y="23278"/>
                    <a:pt x="13960" y="23271"/>
                  </a:cubicBezTo>
                  <a:cubicBezTo>
                    <a:pt x="13724" y="23247"/>
                    <a:pt x="13486" y="23234"/>
                    <a:pt x="13248" y="23230"/>
                  </a:cubicBezTo>
                  <a:cubicBezTo>
                    <a:pt x="13232" y="22621"/>
                    <a:pt x="13217" y="22012"/>
                    <a:pt x="13202" y="21403"/>
                  </a:cubicBezTo>
                  <a:cubicBezTo>
                    <a:pt x="13477" y="21400"/>
                    <a:pt x="13753" y="21386"/>
                    <a:pt x="14025" y="21353"/>
                  </a:cubicBezTo>
                  <a:cubicBezTo>
                    <a:pt x="14086" y="21345"/>
                    <a:pt x="14139" y="21306"/>
                    <a:pt x="14139" y="21241"/>
                  </a:cubicBezTo>
                  <a:cubicBezTo>
                    <a:pt x="14139" y="21188"/>
                    <a:pt x="14091" y="21128"/>
                    <a:pt x="14032" y="21128"/>
                  </a:cubicBezTo>
                  <a:cubicBezTo>
                    <a:pt x="14030" y="21128"/>
                    <a:pt x="14028" y="21128"/>
                    <a:pt x="14025" y="21128"/>
                  </a:cubicBezTo>
                  <a:cubicBezTo>
                    <a:pt x="13750" y="21161"/>
                    <a:pt x="13473" y="21176"/>
                    <a:pt x="13198" y="21179"/>
                  </a:cubicBezTo>
                  <a:cubicBezTo>
                    <a:pt x="13185" y="20626"/>
                    <a:pt x="13176" y="20074"/>
                    <a:pt x="13166" y="19520"/>
                  </a:cubicBezTo>
                  <a:cubicBezTo>
                    <a:pt x="13419" y="19500"/>
                    <a:pt x="13669" y="19436"/>
                    <a:pt x="13907" y="19329"/>
                  </a:cubicBezTo>
                  <a:cubicBezTo>
                    <a:pt x="13960" y="19304"/>
                    <a:pt x="13975" y="19224"/>
                    <a:pt x="13946" y="19177"/>
                  </a:cubicBezTo>
                  <a:cubicBezTo>
                    <a:pt x="13925" y="19140"/>
                    <a:pt x="13890" y="19124"/>
                    <a:pt x="13852" y="19124"/>
                  </a:cubicBezTo>
                  <a:cubicBezTo>
                    <a:pt x="13833" y="19124"/>
                    <a:pt x="13813" y="19128"/>
                    <a:pt x="13794" y="19137"/>
                  </a:cubicBezTo>
                  <a:cubicBezTo>
                    <a:pt x="13595" y="19226"/>
                    <a:pt x="13380" y="19281"/>
                    <a:pt x="13161" y="19300"/>
                  </a:cubicBezTo>
                  <a:cubicBezTo>
                    <a:pt x="13151" y="18660"/>
                    <a:pt x="13141" y="18021"/>
                    <a:pt x="13132" y="17382"/>
                  </a:cubicBezTo>
                  <a:cubicBezTo>
                    <a:pt x="13350" y="17382"/>
                    <a:pt x="13566" y="17383"/>
                    <a:pt x="13783" y="17383"/>
                  </a:cubicBezTo>
                  <a:cubicBezTo>
                    <a:pt x="13927" y="17383"/>
                    <a:pt x="13927" y="17160"/>
                    <a:pt x="13783" y="17160"/>
                  </a:cubicBezTo>
                  <a:cubicBezTo>
                    <a:pt x="13566" y="17160"/>
                    <a:pt x="13348" y="17159"/>
                    <a:pt x="13130" y="17159"/>
                  </a:cubicBezTo>
                  <a:cubicBezTo>
                    <a:pt x="13125" y="16858"/>
                    <a:pt x="13119" y="16560"/>
                    <a:pt x="13116" y="16261"/>
                  </a:cubicBezTo>
                  <a:cubicBezTo>
                    <a:pt x="13115" y="16029"/>
                    <a:pt x="13112" y="15796"/>
                    <a:pt x="13111" y="15564"/>
                  </a:cubicBezTo>
                  <a:cubicBezTo>
                    <a:pt x="13293" y="15564"/>
                    <a:pt x="13477" y="15564"/>
                    <a:pt x="13660" y="15565"/>
                  </a:cubicBezTo>
                  <a:cubicBezTo>
                    <a:pt x="13804" y="15565"/>
                    <a:pt x="13804" y="15342"/>
                    <a:pt x="13660" y="15342"/>
                  </a:cubicBezTo>
                  <a:cubicBezTo>
                    <a:pt x="13477" y="15342"/>
                    <a:pt x="13292" y="15342"/>
                    <a:pt x="13109" y="15341"/>
                  </a:cubicBezTo>
                  <a:cubicBezTo>
                    <a:pt x="13103" y="14771"/>
                    <a:pt x="13098" y="14204"/>
                    <a:pt x="13096" y="13636"/>
                  </a:cubicBezTo>
                  <a:cubicBezTo>
                    <a:pt x="13132" y="13484"/>
                    <a:pt x="13170" y="13328"/>
                    <a:pt x="13206" y="13176"/>
                  </a:cubicBezTo>
                  <a:cubicBezTo>
                    <a:pt x="13714" y="13162"/>
                    <a:pt x="14220" y="13146"/>
                    <a:pt x="14727" y="13136"/>
                  </a:cubicBezTo>
                  <a:cubicBezTo>
                    <a:pt x="14753" y="13421"/>
                    <a:pt x="14760" y="13708"/>
                    <a:pt x="14747" y="13995"/>
                  </a:cubicBezTo>
                  <a:cubicBezTo>
                    <a:pt x="14744" y="14067"/>
                    <a:pt x="14798" y="14103"/>
                    <a:pt x="14854" y="14103"/>
                  </a:cubicBezTo>
                  <a:cubicBezTo>
                    <a:pt x="14909" y="14103"/>
                    <a:pt x="14967" y="14067"/>
                    <a:pt x="14971" y="13995"/>
                  </a:cubicBezTo>
                  <a:cubicBezTo>
                    <a:pt x="14985" y="13705"/>
                    <a:pt x="14975" y="13418"/>
                    <a:pt x="14950" y="13130"/>
                  </a:cubicBezTo>
                  <a:cubicBezTo>
                    <a:pt x="15453" y="13118"/>
                    <a:pt x="15958" y="13114"/>
                    <a:pt x="16461" y="13107"/>
                  </a:cubicBezTo>
                  <a:cubicBezTo>
                    <a:pt x="16496" y="13283"/>
                    <a:pt x="16512" y="13463"/>
                    <a:pt x="16510" y="13644"/>
                  </a:cubicBezTo>
                  <a:cubicBezTo>
                    <a:pt x="16510" y="13716"/>
                    <a:pt x="16565" y="13752"/>
                    <a:pt x="16621" y="13752"/>
                  </a:cubicBezTo>
                  <a:cubicBezTo>
                    <a:pt x="16677" y="13752"/>
                    <a:pt x="16733" y="13716"/>
                    <a:pt x="16734" y="13644"/>
                  </a:cubicBezTo>
                  <a:cubicBezTo>
                    <a:pt x="16735" y="13462"/>
                    <a:pt x="16718" y="13281"/>
                    <a:pt x="16684" y="13102"/>
                  </a:cubicBezTo>
                  <a:cubicBezTo>
                    <a:pt x="17234" y="13094"/>
                    <a:pt x="17785" y="13086"/>
                    <a:pt x="18334" y="13080"/>
                  </a:cubicBezTo>
                  <a:cubicBezTo>
                    <a:pt x="18367" y="13311"/>
                    <a:pt x="18402" y="13541"/>
                    <a:pt x="18437" y="13773"/>
                  </a:cubicBezTo>
                  <a:cubicBezTo>
                    <a:pt x="18444" y="13823"/>
                    <a:pt x="18499" y="13854"/>
                    <a:pt x="18548" y="13854"/>
                  </a:cubicBezTo>
                  <a:cubicBezTo>
                    <a:pt x="18557" y="13854"/>
                    <a:pt x="18566" y="13853"/>
                    <a:pt x="18575" y="13850"/>
                  </a:cubicBezTo>
                  <a:cubicBezTo>
                    <a:pt x="18638" y="13833"/>
                    <a:pt x="18662" y="13773"/>
                    <a:pt x="18653" y="13713"/>
                  </a:cubicBezTo>
                  <a:cubicBezTo>
                    <a:pt x="18621" y="13501"/>
                    <a:pt x="18589" y="13291"/>
                    <a:pt x="18559" y="13079"/>
                  </a:cubicBezTo>
                  <a:cubicBezTo>
                    <a:pt x="19172" y="13073"/>
                    <a:pt x="19785" y="13070"/>
                    <a:pt x="20400" y="13070"/>
                  </a:cubicBezTo>
                  <a:cubicBezTo>
                    <a:pt x="20446" y="13273"/>
                    <a:pt x="20494" y="13476"/>
                    <a:pt x="20541" y="13681"/>
                  </a:cubicBezTo>
                  <a:cubicBezTo>
                    <a:pt x="20554" y="13736"/>
                    <a:pt x="20596" y="13760"/>
                    <a:pt x="20640" y="13760"/>
                  </a:cubicBezTo>
                  <a:cubicBezTo>
                    <a:pt x="20706" y="13760"/>
                    <a:pt x="20776" y="13706"/>
                    <a:pt x="20757" y="13621"/>
                  </a:cubicBezTo>
                  <a:cubicBezTo>
                    <a:pt x="20713" y="13436"/>
                    <a:pt x="20671" y="13253"/>
                    <a:pt x="20628" y="13067"/>
                  </a:cubicBezTo>
                  <a:cubicBezTo>
                    <a:pt x="21177" y="13067"/>
                    <a:pt x="21723" y="13073"/>
                    <a:pt x="22273" y="13078"/>
                  </a:cubicBezTo>
                  <a:cubicBezTo>
                    <a:pt x="22300" y="13266"/>
                    <a:pt x="22328" y="13456"/>
                    <a:pt x="22354" y="13644"/>
                  </a:cubicBezTo>
                  <a:cubicBezTo>
                    <a:pt x="22363" y="13695"/>
                    <a:pt x="22418" y="13726"/>
                    <a:pt x="22466" y="13726"/>
                  </a:cubicBezTo>
                  <a:cubicBezTo>
                    <a:pt x="22475" y="13726"/>
                    <a:pt x="22484" y="13725"/>
                    <a:pt x="22492" y="13723"/>
                  </a:cubicBezTo>
                  <a:cubicBezTo>
                    <a:pt x="22556" y="13704"/>
                    <a:pt x="22579" y="13644"/>
                    <a:pt x="22570" y="13585"/>
                  </a:cubicBezTo>
                  <a:cubicBezTo>
                    <a:pt x="22547" y="13415"/>
                    <a:pt x="22521" y="13246"/>
                    <a:pt x="22498" y="13078"/>
                  </a:cubicBezTo>
                  <a:lnTo>
                    <a:pt x="22498" y="13078"/>
                  </a:lnTo>
                  <a:cubicBezTo>
                    <a:pt x="22915" y="13080"/>
                    <a:pt x="23333" y="13080"/>
                    <a:pt x="23750" y="13086"/>
                  </a:cubicBezTo>
                  <a:cubicBezTo>
                    <a:pt x="23837" y="13088"/>
                    <a:pt x="23926" y="13089"/>
                    <a:pt x="24013" y="13089"/>
                  </a:cubicBezTo>
                  <a:cubicBezTo>
                    <a:pt x="24049" y="13307"/>
                    <a:pt x="24107" y="13521"/>
                    <a:pt x="24188" y="13726"/>
                  </a:cubicBezTo>
                  <a:cubicBezTo>
                    <a:pt x="24206" y="13773"/>
                    <a:pt x="24247" y="13808"/>
                    <a:pt x="24296" y="13808"/>
                  </a:cubicBezTo>
                  <a:cubicBezTo>
                    <a:pt x="24306" y="13808"/>
                    <a:pt x="24316" y="13807"/>
                    <a:pt x="24326" y="13804"/>
                  </a:cubicBezTo>
                  <a:cubicBezTo>
                    <a:pt x="24379" y="13789"/>
                    <a:pt x="24426" y="13723"/>
                    <a:pt x="24404" y="13666"/>
                  </a:cubicBezTo>
                  <a:cubicBezTo>
                    <a:pt x="24330" y="13479"/>
                    <a:pt x="24275" y="13288"/>
                    <a:pt x="24239" y="13094"/>
                  </a:cubicBezTo>
                  <a:lnTo>
                    <a:pt x="24239" y="13094"/>
                  </a:lnTo>
                  <a:cubicBezTo>
                    <a:pt x="24856" y="13102"/>
                    <a:pt x="25477" y="13114"/>
                    <a:pt x="26094" y="13128"/>
                  </a:cubicBezTo>
                  <a:cubicBezTo>
                    <a:pt x="26131" y="13340"/>
                    <a:pt x="26167" y="13553"/>
                    <a:pt x="26206" y="13766"/>
                  </a:cubicBezTo>
                  <a:cubicBezTo>
                    <a:pt x="26215" y="13816"/>
                    <a:pt x="26267" y="13847"/>
                    <a:pt x="26315" y="13847"/>
                  </a:cubicBezTo>
                  <a:cubicBezTo>
                    <a:pt x="26324" y="13847"/>
                    <a:pt x="26334" y="13845"/>
                    <a:pt x="26342" y="13843"/>
                  </a:cubicBezTo>
                  <a:cubicBezTo>
                    <a:pt x="26406" y="13826"/>
                    <a:pt x="26432" y="13766"/>
                    <a:pt x="26421" y="13705"/>
                  </a:cubicBezTo>
                  <a:cubicBezTo>
                    <a:pt x="26389" y="13515"/>
                    <a:pt x="26355" y="13324"/>
                    <a:pt x="26323" y="13133"/>
                  </a:cubicBezTo>
                  <a:lnTo>
                    <a:pt x="26323" y="13133"/>
                  </a:lnTo>
                  <a:cubicBezTo>
                    <a:pt x="26922" y="13146"/>
                    <a:pt x="27522" y="13162"/>
                    <a:pt x="28123" y="13181"/>
                  </a:cubicBezTo>
                  <a:cubicBezTo>
                    <a:pt x="28144" y="13375"/>
                    <a:pt x="28182" y="13565"/>
                    <a:pt x="28239" y="13752"/>
                  </a:cubicBezTo>
                  <a:cubicBezTo>
                    <a:pt x="28255" y="13806"/>
                    <a:pt x="28299" y="13829"/>
                    <a:pt x="28343" y="13829"/>
                  </a:cubicBezTo>
                  <a:cubicBezTo>
                    <a:pt x="28410" y="13829"/>
                    <a:pt x="28479" y="13774"/>
                    <a:pt x="28455" y="13691"/>
                  </a:cubicBezTo>
                  <a:cubicBezTo>
                    <a:pt x="28404" y="13524"/>
                    <a:pt x="28369" y="13356"/>
                    <a:pt x="28349" y="13186"/>
                  </a:cubicBezTo>
                  <a:lnTo>
                    <a:pt x="28349" y="13186"/>
                  </a:lnTo>
                  <a:cubicBezTo>
                    <a:pt x="29037" y="13208"/>
                    <a:pt x="29726" y="13230"/>
                    <a:pt x="30417" y="13256"/>
                  </a:cubicBezTo>
                  <a:cubicBezTo>
                    <a:pt x="30428" y="13258"/>
                    <a:pt x="30437" y="13260"/>
                    <a:pt x="30446" y="13260"/>
                  </a:cubicBezTo>
                  <a:cubicBezTo>
                    <a:pt x="30557" y="13260"/>
                    <a:pt x="30548" y="13066"/>
                    <a:pt x="30415" y="13062"/>
                  </a:cubicBezTo>
                  <a:cubicBezTo>
                    <a:pt x="29719" y="13034"/>
                    <a:pt x="29026" y="13012"/>
                    <a:pt x="28330" y="12991"/>
                  </a:cubicBezTo>
                  <a:cubicBezTo>
                    <a:pt x="28320" y="12802"/>
                    <a:pt x="28326" y="12609"/>
                    <a:pt x="28352" y="12421"/>
                  </a:cubicBezTo>
                  <a:cubicBezTo>
                    <a:pt x="28359" y="12361"/>
                    <a:pt x="28295" y="12309"/>
                    <a:pt x="28239" y="12309"/>
                  </a:cubicBezTo>
                  <a:cubicBezTo>
                    <a:pt x="28172" y="12309"/>
                    <a:pt x="28136" y="12360"/>
                    <a:pt x="28127" y="12421"/>
                  </a:cubicBezTo>
                  <a:cubicBezTo>
                    <a:pt x="28101" y="12608"/>
                    <a:pt x="28094" y="12796"/>
                    <a:pt x="28102" y="12985"/>
                  </a:cubicBezTo>
                  <a:cubicBezTo>
                    <a:pt x="27496" y="12967"/>
                    <a:pt x="26890" y="12950"/>
                    <a:pt x="26283" y="12938"/>
                  </a:cubicBezTo>
                  <a:cubicBezTo>
                    <a:pt x="26264" y="12824"/>
                    <a:pt x="26244" y="12709"/>
                    <a:pt x="26225" y="12598"/>
                  </a:cubicBezTo>
                  <a:cubicBezTo>
                    <a:pt x="26216" y="12547"/>
                    <a:pt x="26164" y="12516"/>
                    <a:pt x="26115" y="12516"/>
                  </a:cubicBezTo>
                  <a:cubicBezTo>
                    <a:pt x="26105" y="12516"/>
                    <a:pt x="26096" y="12517"/>
                    <a:pt x="26087" y="12519"/>
                  </a:cubicBezTo>
                  <a:cubicBezTo>
                    <a:pt x="26025" y="12537"/>
                    <a:pt x="25999" y="12598"/>
                    <a:pt x="26010" y="12657"/>
                  </a:cubicBezTo>
                  <a:cubicBezTo>
                    <a:pt x="26026" y="12748"/>
                    <a:pt x="26042" y="12841"/>
                    <a:pt x="26057" y="12934"/>
                  </a:cubicBezTo>
                  <a:cubicBezTo>
                    <a:pt x="25441" y="12921"/>
                    <a:pt x="24824" y="12911"/>
                    <a:pt x="24207" y="12901"/>
                  </a:cubicBezTo>
                  <a:cubicBezTo>
                    <a:pt x="24195" y="12799"/>
                    <a:pt x="24188" y="12698"/>
                    <a:pt x="24188" y="12596"/>
                  </a:cubicBezTo>
                  <a:cubicBezTo>
                    <a:pt x="24188" y="12525"/>
                    <a:pt x="24133" y="12490"/>
                    <a:pt x="24077" y="12490"/>
                  </a:cubicBezTo>
                  <a:cubicBezTo>
                    <a:pt x="24022" y="12490"/>
                    <a:pt x="23966" y="12525"/>
                    <a:pt x="23966" y="12596"/>
                  </a:cubicBezTo>
                  <a:cubicBezTo>
                    <a:pt x="23966" y="12698"/>
                    <a:pt x="23971" y="12798"/>
                    <a:pt x="23981" y="12899"/>
                  </a:cubicBezTo>
                  <a:cubicBezTo>
                    <a:pt x="23475" y="12892"/>
                    <a:pt x="22969" y="12886"/>
                    <a:pt x="22466" y="12883"/>
                  </a:cubicBezTo>
                  <a:cubicBezTo>
                    <a:pt x="22445" y="12751"/>
                    <a:pt x="22427" y="12618"/>
                    <a:pt x="22408" y="12485"/>
                  </a:cubicBezTo>
                  <a:cubicBezTo>
                    <a:pt x="22399" y="12435"/>
                    <a:pt x="22344" y="12403"/>
                    <a:pt x="22296" y="12403"/>
                  </a:cubicBezTo>
                  <a:cubicBezTo>
                    <a:pt x="22287" y="12403"/>
                    <a:pt x="22278" y="12404"/>
                    <a:pt x="22270" y="12406"/>
                  </a:cubicBezTo>
                  <a:cubicBezTo>
                    <a:pt x="22206" y="12425"/>
                    <a:pt x="22183" y="12485"/>
                    <a:pt x="22192" y="12544"/>
                  </a:cubicBezTo>
                  <a:lnTo>
                    <a:pt x="22241" y="12882"/>
                  </a:lnTo>
                  <a:cubicBezTo>
                    <a:pt x="21686" y="12878"/>
                    <a:pt x="21132" y="12876"/>
                    <a:pt x="20575" y="12876"/>
                  </a:cubicBezTo>
                  <a:cubicBezTo>
                    <a:pt x="20546" y="12754"/>
                    <a:pt x="20519" y="12633"/>
                    <a:pt x="20490" y="12509"/>
                  </a:cubicBezTo>
                  <a:cubicBezTo>
                    <a:pt x="20477" y="12454"/>
                    <a:pt x="20435" y="12430"/>
                    <a:pt x="20391" y="12430"/>
                  </a:cubicBezTo>
                  <a:cubicBezTo>
                    <a:pt x="20325" y="12430"/>
                    <a:pt x="20255" y="12485"/>
                    <a:pt x="20274" y="12570"/>
                  </a:cubicBezTo>
                  <a:cubicBezTo>
                    <a:pt x="20298" y="12672"/>
                    <a:pt x="20322" y="12773"/>
                    <a:pt x="20345" y="12876"/>
                  </a:cubicBezTo>
                  <a:cubicBezTo>
                    <a:pt x="19752" y="12876"/>
                    <a:pt x="19157" y="12878"/>
                    <a:pt x="18566" y="12883"/>
                  </a:cubicBezTo>
                  <a:lnTo>
                    <a:pt x="18524" y="12883"/>
                  </a:lnTo>
                  <a:cubicBezTo>
                    <a:pt x="18508" y="12769"/>
                    <a:pt x="18489" y="12653"/>
                    <a:pt x="18473" y="12538"/>
                  </a:cubicBezTo>
                  <a:cubicBezTo>
                    <a:pt x="18466" y="12488"/>
                    <a:pt x="18411" y="12458"/>
                    <a:pt x="18362" y="12458"/>
                  </a:cubicBezTo>
                  <a:cubicBezTo>
                    <a:pt x="18353" y="12458"/>
                    <a:pt x="18344" y="12459"/>
                    <a:pt x="18335" y="12461"/>
                  </a:cubicBezTo>
                  <a:cubicBezTo>
                    <a:pt x="18272" y="12479"/>
                    <a:pt x="18249" y="12538"/>
                    <a:pt x="18257" y="12599"/>
                  </a:cubicBezTo>
                  <a:lnTo>
                    <a:pt x="18301" y="12886"/>
                  </a:lnTo>
                  <a:cubicBezTo>
                    <a:pt x="17744" y="12892"/>
                    <a:pt x="17189" y="12901"/>
                    <a:pt x="16632" y="12908"/>
                  </a:cubicBezTo>
                  <a:cubicBezTo>
                    <a:pt x="16596" y="12776"/>
                    <a:pt x="16554" y="12647"/>
                    <a:pt x="16500" y="12521"/>
                  </a:cubicBezTo>
                  <a:cubicBezTo>
                    <a:pt x="16484" y="12484"/>
                    <a:pt x="16443" y="12467"/>
                    <a:pt x="16404" y="12467"/>
                  </a:cubicBezTo>
                  <a:cubicBezTo>
                    <a:pt x="16384" y="12467"/>
                    <a:pt x="16364" y="12471"/>
                    <a:pt x="16348" y="12480"/>
                  </a:cubicBezTo>
                  <a:cubicBezTo>
                    <a:pt x="16290" y="12514"/>
                    <a:pt x="16284" y="12579"/>
                    <a:pt x="16307" y="12633"/>
                  </a:cubicBezTo>
                  <a:cubicBezTo>
                    <a:pt x="16345" y="12724"/>
                    <a:pt x="16378" y="12818"/>
                    <a:pt x="16406" y="12912"/>
                  </a:cubicBezTo>
                  <a:cubicBezTo>
                    <a:pt x="15913" y="12920"/>
                    <a:pt x="15420" y="12928"/>
                    <a:pt x="14927" y="12940"/>
                  </a:cubicBezTo>
                  <a:cubicBezTo>
                    <a:pt x="14914" y="12831"/>
                    <a:pt x="14898" y="12724"/>
                    <a:pt x="14879" y="12615"/>
                  </a:cubicBezTo>
                  <a:cubicBezTo>
                    <a:pt x="14871" y="12565"/>
                    <a:pt x="14818" y="12533"/>
                    <a:pt x="14769" y="12533"/>
                  </a:cubicBezTo>
                  <a:cubicBezTo>
                    <a:pt x="14759" y="12533"/>
                    <a:pt x="14750" y="12535"/>
                    <a:pt x="14742" y="12537"/>
                  </a:cubicBezTo>
                  <a:cubicBezTo>
                    <a:pt x="14678" y="12556"/>
                    <a:pt x="14653" y="12615"/>
                    <a:pt x="14663" y="12675"/>
                  </a:cubicBezTo>
                  <a:cubicBezTo>
                    <a:pt x="14681" y="12763"/>
                    <a:pt x="14691" y="12854"/>
                    <a:pt x="14702" y="12944"/>
                  </a:cubicBezTo>
                  <a:cubicBezTo>
                    <a:pt x="14221" y="12956"/>
                    <a:pt x="13741" y="12966"/>
                    <a:pt x="13260" y="12980"/>
                  </a:cubicBezTo>
                  <a:cubicBezTo>
                    <a:pt x="13335" y="12669"/>
                    <a:pt x="13412" y="12356"/>
                    <a:pt x="13489" y="12044"/>
                  </a:cubicBezTo>
                  <a:cubicBezTo>
                    <a:pt x="13533" y="11874"/>
                    <a:pt x="13579" y="11702"/>
                    <a:pt x="13624" y="11529"/>
                  </a:cubicBezTo>
                  <a:cubicBezTo>
                    <a:pt x="13667" y="11522"/>
                    <a:pt x="13711" y="11519"/>
                    <a:pt x="13754" y="11512"/>
                  </a:cubicBezTo>
                  <a:cubicBezTo>
                    <a:pt x="13814" y="11500"/>
                    <a:pt x="13847" y="11428"/>
                    <a:pt x="13833" y="11374"/>
                  </a:cubicBezTo>
                  <a:cubicBezTo>
                    <a:pt x="13818" y="11321"/>
                    <a:pt x="13772" y="11293"/>
                    <a:pt x="13722" y="11293"/>
                  </a:cubicBezTo>
                  <a:cubicBezTo>
                    <a:pt x="13713" y="11293"/>
                    <a:pt x="13704" y="11294"/>
                    <a:pt x="13695" y="11296"/>
                  </a:cubicBezTo>
                  <a:cubicBezTo>
                    <a:pt x="13691" y="11296"/>
                    <a:pt x="13689" y="11296"/>
                    <a:pt x="13685" y="11297"/>
                  </a:cubicBezTo>
                  <a:cubicBezTo>
                    <a:pt x="13789" y="10910"/>
                    <a:pt x="13891" y="10520"/>
                    <a:pt x="13959" y="10127"/>
                  </a:cubicBezTo>
                  <a:cubicBezTo>
                    <a:pt x="14036" y="9694"/>
                    <a:pt x="14091" y="9250"/>
                    <a:pt x="14246" y="8834"/>
                  </a:cubicBezTo>
                  <a:cubicBezTo>
                    <a:pt x="14307" y="8668"/>
                    <a:pt x="14407" y="8496"/>
                    <a:pt x="14536" y="8385"/>
                  </a:cubicBezTo>
                  <a:cubicBezTo>
                    <a:pt x="14540" y="8388"/>
                    <a:pt x="14546" y="8391"/>
                    <a:pt x="14552" y="8392"/>
                  </a:cubicBezTo>
                  <a:cubicBezTo>
                    <a:pt x="14577" y="8399"/>
                    <a:pt x="14604" y="8403"/>
                    <a:pt x="14631" y="8403"/>
                  </a:cubicBezTo>
                  <a:cubicBezTo>
                    <a:pt x="14658" y="8403"/>
                    <a:pt x="14684" y="8399"/>
                    <a:pt x="14710" y="8392"/>
                  </a:cubicBezTo>
                  <a:lnTo>
                    <a:pt x="14731" y="8398"/>
                  </a:lnTo>
                  <a:cubicBezTo>
                    <a:pt x="14740" y="8399"/>
                    <a:pt x="14748" y="8399"/>
                    <a:pt x="14756" y="8399"/>
                  </a:cubicBezTo>
                  <a:cubicBezTo>
                    <a:pt x="14835" y="8399"/>
                    <a:pt x="14908" y="8361"/>
                    <a:pt x="14956" y="8301"/>
                  </a:cubicBezTo>
                  <a:cubicBezTo>
                    <a:pt x="15011" y="8323"/>
                    <a:pt x="15068" y="8356"/>
                    <a:pt x="15127" y="8407"/>
                  </a:cubicBezTo>
                  <a:cubicBezTo>
                    <a:pt x="15314" y="8570"/>
                    <a:pt x="15420" y="8818"/>
                    <a:pt x="15500" y="9049"/>
                  </a:cubicBezTo>
                  <a:cubicBezTo>
                    <a:pt x="15609" y="9362"/>
                    <a:pt x="15688" y="9685"/>
                    <a:pt x="15710" y="10016"/>
                  </a:cubicBezTo>
                  <a:cubicBezTo>
                    <a:pt x="15727" y="10304"/>
                    <a:pt x="15706" y="10613"/>
                    <a:pt x="15838" y="10878"/>
                  </a:cubicBezTo>
                  <a:cubicBezTo>
                    <a:pt x="15942" y="11087"/>
                    <a:pt x="16133" y="11219"/>
                    <a:pt x="16345" y="11305"/>
                  </a:cubicBezTo>
                  <a:cubicBezTo>
                    <a:pt x="16371" y="11331"/>
                    <a:pt x="16403" y="11352"/>
                    <a:pt x="16432" y="11364"/>
                  </a:cubicBezTo>
                  <a:cubicBezTo>
                    <a:pt x="16451" y="11374"/>
                    <a:pt x="16473" y="11379"/>
                    <a:pt x="16493" y="11384"/>
                  </a:cubicBezTo>
                  <a:cubicBezTo>
                    <a:pt x="16518" y="11400"/>
                    <a:pt x="16544" y="11413"/>
                    <a:pt x="16570" y="11419"/>
                  </a:cubicBezTo>
                  <a:cubicBezTo>
                    <a:pt x="16589" y="11423"/>
                    <a:pt x="16607" y="11425"/>
                    <a:pt x="16626" y="11425"/>
                  </a:cubicBezTo>
                  <a:cubicBezTo>
                    <a:pt x="16669" y="11425"/>
                    <a:pt x="16709" y="11415"/>
                    <a:pt x="16748" y="11397"/>
                  </a:cubicBezTo>
                  <a:cubicBezTo>
                    <a:pt x="16759" y="11398"/>
                    <a:pt x="16770" y="11398"/>
                    <a:pt x="16780" y="11398"/>
                  </a:cubicBezTo>
                  <a:cubicBezTo>
                    <a:pt x="16972" y="11398"/>
                    <a:pt x="17156" y="11336"/>
                    <a:pt x="17286" y="11174"/>
                  </a:cubicBezTo>
                  <a:cubicBezTo>
                    <a:pt x="17469" y="10948"/>
                    <a:pt x="17502" y="10628"/>
                    <a:pt x="17540" y="10349"/>
                  </a:cubicBezTo>
                  <a:cubicBezTo>
                    <a:pt x="17754" y="8747"/>
                    <a:pt x="17357" y="7142"/>
                    <a:pt x="17502" y="5539"/>
                  </a:cubicBezTo>
                  <a:cubicBezTo>
                    <a:pt x="17547" y="5042"/>
                    <a:pt x="17677" y="4372"/>
                    <a:pt x="18124" y="4104"/>
                  </a:cubicBezTo>
                  <a:cubicBezTo>
                    <a:pt x="18128" y="4108"/>
                    <a:pt x="18133" y="4114"/>
                    <a:pt x="18138" y="4118"/>
                  </a:cubicBezTo>
                  <a:cubicBezTo>
                    <a:pt x="18182" y="4176"/>
                    <a:pt x="18243" y="4217"/>
                    <a:pt x="18314" y="4236"/>
                  </a:cubicBezTo>
                  <a:cubicBezTo>
                    <a:pt x="18338" y="4242"/>
                    <a:pt x="18363" y="4245"/>
                    <a:pt x="18388" y="4245"/>
                  </a:cubicBezTo>
                  <a:cubicBezTo>
                    <a:pt x="18447" y="4245"/>
                    <a:pt x="18506" y="4226"/>
                    <a:pt x="18553" y="4186"/>
                  </a:cubicBezTo>
                  <a:cubicBezTo>
                    <a:pt x="18609" y="4137"/>
                    <a:pt x="18636" y="4060"/>
                    <a:pt x="18633" y="3985"/>
                  </a:cubicBezTo>
                  <a:lnTo>
                    <a:pt x="18633" y="3985"/>
                  </a:lnTo>
                  <a:cubicBezTo>
                    <a:pt x="19178" y="4028"/>
                    <a:pt x="19349" y="4650"/>
                    <a:pt x="19421" y="5106"/>
                  </a:cubicBezTo>
                  <a:cubicBezTo>
                    <a:pt x="19489" y="5539"/>
                    <a:pt x="19556" y="6002"/>
                    <a:pt x="19943" y="6271"/>
                  </a:cubicBezTo>
                  <a:cubicBezTo>
                    <a:pt x="20103" y="6381"/>
                    <a:pt x="20294" y="6436"/>
                    <a:pt x="20487" y="6439"/>
                  </a:cubicBezTo>
                  <a:cubicBezTo>
                    <a:pt x="20542" y="6487"/>
                    <a:pt x="20612" y="6518"/>
                    <a:pt x="20687" y="6525"/>
                  </a:cubicBezTo>
                  <a:cubicBezTo>
                    <a:pt x="20696" y="6526"/>
                    <a:pt x="20705" y="6526"/>
                    <a:pt x="20714" y="6526"/>
                  </a:cubicBezTo>
                  <a:cubicBezTo>
                    <a:pt x="20797" y="6526"/>
                    <a:pt x="20881" y="6490"/>
                    <a:pt x="20936" y="6426"/>
                  </a:cubicBezTo>
                  <a:cubicBezTo>
                    <a:pt x="20968" y="6389"/>
                    <a:pt x="20990" y="6345"/>
                    <a:pt x="21002" y="6299"/>
                  </a:cubicBezTo>
                  <a:cubicBezTo>
                    <a:pt x="21086" y="6244"/>
                    <a:pt x="21165" y="6177"/>
                    <a:pt x="21228" y="6090"/>
                  </a:cubicBezTo>
                  <a:cubicBezTo>
                    <a:pt x="21418" y="5825"/>
                    <a:pt x="21409" y="5440"/>
                    <a:pt x="21416" y="5129"/>
                  </a:cubicBezTo>
                  <a:cubicBezTo>
                    <a:pt x="21425" y="4740"/>
                    <a:pt x="21405" y="4350"/>
                    <a:pt x="21419" y="3960"/>
                  </a:cubicBezTo>
                  <a:cubicBezTo>
                    <a:pt x="21438" y="3491"/>
                    <a:pt x="21512" y="2802"/>
                    <a:pt x="21999" y="2625"/>
                  </a:cubicBezTo>
                  <a:cubicBezTo>
                    <a:pt x="22063" y="2674"/>
                    <a:pt x="22144" y="2704"/>
                    <a:pt x="22221" y="2704"/>
                  </a:cubicBezTo>
                  <a:cubicBezTo>
                    <a:pt x="22229" y="2704"/>
                    <a:pt x="22237" y="2704"/>
                    <a:pt x="22245" y="2703"/>
                  </a:cubicBezTo>
                  <a:cubicBezTo>
                    <a:pt x="22324" y="2696"/>
                    <a:pt x="22401" y="2669"/>
                    <a:pt x="22456" y="2611"/>
                  </a:cubicBezTo>
                  <a:cubicBezTo>
                    <a:pt x="22458" y="2609"/>
                    <a:pt x="22460" y="2605"/>
                    <a:pt x="22463" y="2602"/>
                  </a:cubicBezTo>
                  <a:cubicBezTo>
                    <a:pt x="23035" y="2715"/>
                    <a:pt x="23412" y="3308"/>
                    <a:pt x="23553" y="3844"/>
                  </a:cubicBezTo>
                  <a:cubicBezTo>
                    <a:pt x="23647" y="4213"/>
                    <a:pt x="23669" y="4591"/>
                    <a:pt x="23691" y="4969"/>
                  </a:cubicBezTo>
                  <a:cubicBezTo>
                    <a:pt x="23714" y="5371"/>
                    <a:pt x="23743" y="5770"/>
                    <a:pt x="23789" y="6168"/>
                  </a:cubicBezTo>
                  <a:cubicBezTo>
                    <a:pt x="23915" y="7257"/>
                    <a:pt x="24056" y="8528"/>
                    <a:pt x="24843" y="9372"/>
                  </a:cubicBezTo>
                  <a:cubicBezTo>
                    <a:pt x="25085" y="9630"/>
                    <a:pt x="25403" y="9823"/>
                    <a:pt x="25746" y="9890"/>
                  </a:cubicBezTo>
                  <a:cubicBezTo>
                    <a:pt x="25780" y="9938"/>
                    <a:pt x="25831" y="9974"/>
                    <a:pt x="25889" y="9982"/>
                  </a:cubicBezTo>
                  <a:cubicBezTo>
                    <a:pt x="25907" y="9985"/>
                    <a:pt x="25924" y="9987"/>
                    <a:pt x="25940" y="9987"/>
                  </a:cubicBezTo>
                  <a:cubicBezTo>
                    <a:pt x="25956" y="9987"/>
                    <a:pt x="25973" y="9985"/>
                    <a:pt x="25991" y="9982"/>
                  </a:cubicBezTo>
                  <a:cubicBezTo>
                    <a:pt x="26018" y="9978"/>
                    <a:pt x="26042" y="9968"/>
                    <a:pt x="26064" y="9955"/>
                  </a:cubicBezTo>
                  <a:cubicBezTo>
                    <a:pt x="26084" y="9945"/>
                    <a:pt x="26102" y="9927"/>
                    <a:pt x="26116" y="9911"/>
                  </a:cubicBezTo>
                  <a:cubicBezTo>
                    <a:pt x="26123" y="9911"/>
                    <a:pt x="26129" y="9911"/>
                    <a:pt x="26135" y="9911"/>
                  </a:cubicBezTo>
                  <a:cubicBezTo>
                    <a:pt x="26142" y="9911"/>
                    <a:pt x="26147" y="9911"/>
                    <a:pt x="26152" y="9910"/>
                  </a:cubicBezTo>
                  <a:cubicBezTo>
                    <a:pt x="26732" y="9846"/>
                    <a:pt x="27163" y="9361"/>
                    <a:pt x="27434" y="8881"/>
                  </a:cubicBezTo>
                  <a:cubicBezTo>
                    <a:pt x="27775" y="8276"/>
                    <a:pt x="27975" y="7599"/>
                    <a:pt x="28056" y="6915"/>
                  </a:cubicBezTo>
                  <a:cubicBezTo>
                    <a:pt x="28094" y="6905"/>
                    <a:pt x="28130" y="6887"/>
                    <a:pt x="28159" y="6858"/>
                  </a:cubicBezTo>
                  <a:cubicBezTo>
                    <a:pt x="28199" y="6818"/>
                    <a:pt x="28224" y="6758"/>
                    <a:pt x="28218" y="6702"/>
                  </a:cubicBezTo>
                  <a:cubicBezTo>
                    <a:pt x="28217" y="6684"/>
                    <a:pt x="28214" y="6665"/>
                    <a:pt x="28210" y="6650"/>
                  </a:cubicBezTo>
                  <a:cubicBezTo>
                    <a:pt x="28211" y="6647"/>
                    <a:pt x="28217" y="6644"/>
                    <a:pt x="28218" y="6641"/>
                  </a:cubicBezTo>
                  <a:cubicBezTo>
                    <a:pt x="28239" y="6608"/>
                    <a:pt x="28239" y="6561"/>
                    <a:pt x="28218" y="6528"/>
                  </a:cubicBezTo>
                  <a:cubicBezTo>
                    <a:pt x="28189" y="6480"/>
                    <a:pt x="28144" y="6451"/>
                    <a:pt x="28094" y="6434"/>
                  </a:cubicBezTo>
                  <a:cubicBezTo>
                    <a:pt x="28092" y="6432"/>
                    <a:pt x="28091" y="6429"/>
                    <a:pt x="28088" y="6425"/>
                  </a:cubicBezTo>
                  <a:cubicBezTo>
                    <a:pt x="28071" y="6406"/>
                    <a:pt x="28045" y="6393"/>
                    <a:pt x="28016" y="6393"/>
                  </a:cubicBezTo>
                  <a:cubicBezTo>
                    <a:pt x="28013" y="6393"/>
                    <a:pt x="28011" y="6393"/>
                    <a:pt x="28008" y="6393"/>
                  </a:cubicBezTo>
                  <a:cubicBezTo>
                    <a:pt x="27953" y="6397"/>
                    <a:pt x="27895" y="6418"/>
                    <a:pt x="27859" y="6463"/>
                  </a:cubicBezTo>
                  <a:cubicBezTo>
                    <a:pt x="27854" y="6467"/>
                    <a:pt x="27853" y="6470"/>
                    <a:pt x="27851" y="6474"/>
                  </a:cubicBezTo>
                  <a:cubicBezTo>
                    <a:pt x="27837" y="6487"/>
                    <a:pt x="27822" y="6503"/>
                    <a:pt x="27809" y="6519"/>
                  </a:cubicBezTo>
                  <a:cubicBezTo>
                    <a:pt x="27786" y="6550"/>
                    <a:pt x="27776" y="6589"/>
                    <a:pt x="27773" y="6626"/>
                  </a:cubicBezTo>
                  <a:cubicBezTo>
                    <a:pt x="27772" y="6637"/>
                    <a:pt x="27772" y="6647"/>
                    <a:pt x="27773" y="6657"/>
                  </a:cubicBezTo>
                  <a:lnTo>
                    <a:pt x="27779" y="6690"/>
                  </a:lnTo>
                  <a:cubicBezTo>
                    <a:pt x="27775" y="6715"/>
                    <a:pt x="27775" y="6741"/>
                    <a:pt x="27780" y="6764"/>
                  </a:cubicBezTo>
                  <a:cubicBezTo>
                    <a:pt x="27788" y="6806"/>
                    <a:pt x="27811" y="6839"/>
                    <a:pt x="27841" y="6867"/>
                  </a:cubicBezTo>
                  <a:cubicBezTo>
                    <a:pt x="27841" y="6871"/>
                    <a:pt x="27840" y="6873"/>
                    <a:pt x="27840" y="6876"/>
                  </a:cubicBezTo>
                  <a:cubicBezTo>
                    <a:pt x="27738" y="7780"/>
                    <a:pt x="27222" y="9577"/>
                    <a:pt x="26128" y="9693"/>
                  </a:cubicBezTo>
                  <a:cubicBezTo>
                    <a:pt x="26123" y="9688"/>
                    <a:pt x="26122" y="9685"/>
                    <a:pt x="26119" y="9681"/>
                  </a:cubicBezTo>
                  <a:lnTo>
                    <a:pt x="26119" y="9672"/>
                  </a:lnTo>
                  <a:lnTo>
                    <a:pt x="26107" y="9645"/>
                  </a:lnTo>
                  <a:cubicBezTo>
                    <a:pt x="26105" y="9637"/>
                    <a:pt x="26097" y="9635"/>
                    <a:pt x="26091" y="9629"/>
                  </a:cubicBezTo>
                  <a:cubicBezTo>
                    <a:pt x="26087" y="9620"/>
                    <a:pt x="26086" y="9611"/>
                    <a:pt x="26080" y="9604"/>
                  </a:cubicBezTo>
                  <a:cubicBezTo>
                    <a:pt x="26061" y="9577"/>
                    <a:pt x="26041" y="9553"/>
                    <a:pt x="26010" y="9536"/>
                  </a:cubicBezTo>
                  <a:cubicBezTo>
                    <a:pt x="25996" y="9529"/>
                    <a:pt x="25981" y="9521"/>
                    <a:pt x="25967" y="9519"/>
                  </a:cubicBezTo>
                  <a:cubicBezTo>
                    <a:pt x="25957" y="9516"/>
                    <a:pt x="25947" y="9515"/>
                    <a:pt x="25937" y="9515"/>
                  </a:cubicBezTo>
                  <a:cubicBezTo>
                    <a:pt x="25912" y="9515"/>
                    <a:pt x="25888" y="9522"/>
                    <a:pt x="25867" y="9534"/>
                  </a:cubicBezTo>
                  <a:cubicBezTo>
                    <a:pt x="25865" y="9536"/>
                    <a:pt x="25862" y="9539"/>
                    <a:pt x="25860" y="9540"/>
                  </a:cubicBezTo>
                  <a:cubicBezTo>
                    <a:pt x="25833" y="9542"/>
                    <a:pt x="25810" y="9548"/>
                    <a:pt x="25790" y="9562"/>
                  </a:cubicBezTo>
                  <a:cubicBezTo>
                    <a:pt x="25767" y="9579"/>
                    <a:pt x="25745" y="9604"/>
                    <a:pt x="25732" y="9630"/>
                  </a:cubicBezTo>
                  <a:cubicBezTo>
                    <a:pt x="25728" y="9640"/>
                    <a:pt x="25725" y="9649"/>
                    <a:pt x="25722" y="9658"/>
                  </a:cubicBezTo>
                  <a:cubicBezTo>
                    <a:pt x="25678" y="9648"/>
                    <a:pt x="25633" y="9635"/>
                    <a:pt x="25590" y="9619"/>
                  </a:cubicBezTo>
                  <a:cubicBezTo>
                    <a:pt x="25109" y="9446"/>
                    <a:pt x="24785" y="9002"/>
                    <a:pt x="24569" y="8560"/>
                  </a:cubicBezTo>
                  <a:cubicBezTo>
                    <a:pt x="24329" y="8064"/>
                    <a:pt x="24216" y="7531"/>
                    <a:pt x="24129" y="6990"/>
                  </a:cubicBezTo>
                  <a:cubicBezTo>
                    <a:pt x="24002" y="6207"/>
                    <a:pt x="23953" y="5426"/>
                    <a:pt x="23895" y="4636"/>
                  </a:cubicBezTo>
                  <a:cubicBezTo>
                    <a:pt x="23847" y="4001"/>
                    <a:pt x="23731" y="3343"/>
                    <a:pt x="23289" y="2853"/>
                  </a:cubicBezTo>
                  <a:cubicBezTo>
                    <a:pt x="23098" y="2640"/>
                    <a:pt x="22831" y="2466"/>
                    <a:pt x="22547" y="2393"/>
                  </a:cubicBezTo>
                  <a:cubicBezTo>
                    <a:pt x="22548" y="2334"/>
                    <a:pt x="22532" y="2266"/>
                    <a:pt x="22498" y="2218"/>
                  </a:cubicBezTo>
                  <a:cubicBezTo>
                    <a:pt x="22474" y="2183"/>
                    <a:pt x="22447" y="2155"/>
                    <a:pt x="22412" y="2132"/>
                  </a:cubicBezTo>
                  <a:cubicBezTo>
                    <a:pt x="22376" y="2109"/>
                    <a:pt x="22337" y="2099"/>
                    <a:pt x="22295" y="2096"/>
                  </a:cubicBezTo>
                  <a:cubicBezTo>
                    <a:pt x="22288" y="2095"/>
                    <a:pt x="22281" y="2095"/>
                    <a:pt x="22274" y="2095"/>
                  </a:cubicBezTo>
                  <a:cubicBezTo>
                    <a:pt x="22200" y="2095"/>
                    <a:pt x="22127" y="2129"/>
                    <a:pt x="22071" y="2177"/>
                  </a:cubicBezTo>
                  <a:cubicBezTo>
                    <a:pt x="22055" y="2192"/>
                    <a:pt x="22041" y="2208"/>
                    <a:pt x="22031" y="2226"/>
                  </a:cubicBezTo>
                  <a:cubicBezTo>
                    <a:pt x="21982" y="2234"/>
                    <a:pt x="21939" y="2261"/>
                    <a:pt x="21915" y="2302"/>
                  </a:cubicBezTo>
                  <a:cubicBezTo>
                    <a:pt x="21890" y="2341"/>
                    <a:pt x="21886" y="2386"/>
                    <a:pt x="21889" y="2429"/>
                  </a:cubicBezTo>
                  <a:cubicBezTo>
                    <a:pt x="21883" y="2431"/>
                    <a:pt x="21879" y="2432"/>
                    <a:pt x="21873" y="2437"/>
                  </a:cubicBezTo>
                  <a:cubicBezTo>
                    <a:pt x="21394" y="2647"/>
                    <a:pt x="21262" y="3206"/>
                    <a:pt x="21220" y="3678"/>
                  </a:cubicBezTo>
                  <a:cubicBezTo>
                    <a:pt x="21186" y="4066"/>
                    <a:pt x="21202" y="4455"/>
                    <a:pt x="21202" y="4845"/>
                  </a:cubicBezTo>
                  <a:cubicBezTo>
                    <a:pt x="21202" y="5033"/>
                    <a:pt x="21200" y="5222"/>
                    <a:pt x="21186" y="5410"/>
                  </a:cubicBezTo>
                  <a:cubicBezTo>
                    <a:pt x="21173" y="5593"/>
                    <a:pt x="21165" y="5801"/>
                    <a:pt x="21055" y="5958"/>
                  </a:cubicBezTo>
                  <a:cubicBezTo>
                    <a:pt x="21032" y="5990"/>
                    <a:pt x="21006" y="6019"/>
                    <a:pt x="20980" y="6046"/>
                  </a:cubicBezTo>
                  <a:cubicBezTo>
                    <a:pt x="20970" y="6020"/>
                    <a:pt x="20958" y="5997"/>
                    <a:pt x="20944" y="5977"/>
                  </a:cubicBezTo>
                  <a:cubicBezTo>
                    <a:pt x="20896" y="5910"/>
                    <a:pt x="20829" y="5854"/>
                    <a:pt x="20745" y="5844"/>
                  </a:cubicBezTo>
                  <a:cubicBezTo>
                    <a:pt x="20729" y="5841"/>
                    <a:pt x="20713" y="5840"/>
                    <a:pt x="20697" y="5840"/>
                  </a:cubicBezTo>
                  <a:cubicBezTo>
                    <a:pt x="20619" y="5840"/>
                    <a:pt x="20547" y="5869"/>
                    <a:pt x="20488" y="5925"/>
                  </a:cubicBezTo>
                  <a:cubicBezTo>
                    <a:pt x="20416" y="5994"/>
                    <a:pt x="20374" y="6103"/>
                    <a:pt x="20375" y="6206"/>
                  </a:cubicBezTo>
                  <a:cubicBezTo>
                    <a:pt x="20120" y="6148"/>
                    <a:pt x="19882" y="5961"/>
                    <a:pt x="19784" y="5709"/>
                  </a:cubicBezTo>
                  <a:cubicBezTo>
                    <a:pt x="19617" y="5287"/>
                    <a:pt x="19658" y="4813"/>
                    <a:pt x="19469" y="4395"/>
                  </a:cubicBezTo>
                  <a:cubicBezTo>
                    <a:pt x="19314" y="4052"/>
                    <a:pt x="19002" y="3805"/>
                    <a:pt x="18647" y="3769"/>
                  </a:cubicBezTo>
                  <a:cubicBezTo>
                    <a:pt x="18649" y="3715"/>
                    <a:pt x="18620" y="3669"/>
                    <a:pt x="18567" y="3653"/>
                  </a:cubicBezTo>
                  <a:cubicBezTo>
                    <a:pt x="18554" y="3649"/>
                    <a:pt x="18541" y="3647"/>
                    <a:pt x="18530" y="3646"/>
                  </a:cubicBezTo>
                  <a:cubicBezTo>
                    <a:pt x="18523" y="3640"/>
                    <a:pt x="18517" y="3633"/>
                    <a:pt x="18508" y="3627"/>
                  </a:cubicBezTo>
                  <a:cubicBezTo>
                    <a:pt x="18462" y="3594"/>
                    <a:pt x="18405" y="3580"/>
                    <a:pt x="18349" y="3580"/>
                  </a:cubicBezTo>
                  <a:cubicBezTo>
                    <a:pt x="18320" y="3580"/>
                    <a:pt x="18291" y="3584"/>
                    <a:pt x="18264" y="3591"/>
                  </a:cubicBezTo>
                  <a:cubicBezTo>
                    <a:pt x="18185" y="3611"/>
                    <a:pt x="18109" y="3663"/>
                    <a:pt x="18067" y="3736"/>
                  </a:cubicBezTo>
                  <a:cubicBezTo>
                    <a:pt x="18035" y="3792"/>
                    <a:pt x="18030" y="3853"/>
                    <a:pt x="18035" y="3914"/>
                  </a:cubicBezTo>
                  <a:cubicBezTo>
                    <a:pt x="17605" y="4163"/>
                    <a:pt x="17403" y="4656"/>
                    <a:pt x="17329" y="5151"/>
                  </a:cubicBezTo>
                  <a:cubicBezTo>
                    <a:pt x="17216" y="5909"/>
                    <a:pt x="17244" y="6676"/>
                    <a:pt x="17293" y="7437"/>
                  </a:cubicBezTo>
                  <a:cubicBezTo>
                    <a:pt x="17344" y="8217"/>
                    <a:pt x="17416" y="9002"/>
                    <a:pt x="17374" y="9785"/>
                  </a:cubicBezTo>
                  <a:cubicBezTo>
                    <a:pt x="17354" y="10143"/>
                    <a:pt x="17344" y="10557"/>
                    <a:pt x="17202" y="10891"/>
                  </a:cubicBezTo>
                  <a:cubicBezTo>
                    <a:pt x="17141" y="11036"/>
                    <a:pt x="17039" y="11119"/>
                    <a:pt x="16922" y="11152"/>
                  </a:cubicBezTo>
                  <a:lnTo>
                    <a:pt x="16922" y="11149"/>
                  </a:lnTo>
                  <a:cubicBezTo>
                    <a:pt x="16919" y="11097"/>
                    <a:pt x="16900" y="11054"/>
                    <a:pt x="16873" y="11012"/>
                  </a:cubicBezTo>
                  <a:cubicBezTo>
                    <a:pt x="16868" y="11000"/>
                    <a:pt x="16865" y="10989"/>
                    <a:pt x="16861" y="10977"/>
                  </a:cubicBezTo>
                  <a:cubicBezTo>
                    <a:pt x="16828" y="10902"/>
                    <a:pt x="16755" y="10836"/>
                    <a:pt x="16671" y="10822"/>
                  </a:cubicBezTo>
                  <a:cubicBezTo>
                    <a:pt x="16654" y="10819"/>
                    <a:pt x="16637" y="10817"/>
                    <a:pt x="16620" y="10817"/>
                  </a:cubicBezTo>
                  <a:cubicBezTo>
                    <a:pt x="16529" y="10817"/>
                    <a:pt x="16441" y="10859"/>
                    <a:pt x="16383" y="10932"/>
                  </a:cubicBezTo>
                  <a:cubicBezTo>
                    <a:pt x="16357" y="10967"/>
                    <a:pt x="16335" y="11006"/>
                    <a:pt x="16320" y="11048"/>
                  </a:cubicBezTo>
                  <a:cubicBezTo>
                    <a:pt x="16296" y="11035"/>
                    <a:pt x="16273" y="11022"/>
                    <a:pt x="16251" y="11007"/>
                  </a:cubicBezTo>
                  <a:cubicBezTo>
                    <a:pt x="15943" y="10815"/>
                    <a:pt x="15955" y="10441"/>
                    <a:pt x="15943" y="10119"/>
                  </a:cubicBezTo>
                  <a:cubicBezTo>
                    <a:pt x="15929" y="9787"/>
                    <a:pt x="15868" y="9463"/>
                    <a:pt x="15771" y="9147"/>
                  </a:cubicBezTo>
                  <a:cubicBezTo>
                    <a:pt x="15646" y="8744"/>
                    <a:pt x="15455" y="8231"/>
                    <a:pt x="15017" y="8085"/>
                  </a:cubicBezTo>
                  <a:cubicBezTo>
                    <a:pt x="15005" y="8082"/>
                    <a:pt x="14995" y="8079"/>
                    <a:pt x="14984" y="8076"/>
                  </a:cubicBezTo>
                  <a:cubicBezTo>
                    <a:pt x="14981" y="8069"/>
                    <a:pt x="14976" y="8063"/>
                    <a:pt x="14974" y="8057"/>
                  </a:cubicBezTo>
                  <a:cubicBezTo>
                    <a:pt x="14975" y="8054"/>
                    <a:pt x="14979" y="8053"/>
                    <a:pt x="14981" y="8049"/>
                  </a:cubicBezTo>
                  <a:cubicBezTo>
                    <a:pt x="15007" y="8002"/>
                    <a:pt x="15021" y="7940"/>
                    <a:pt x="15000" y="7891"/>
                  </a:cubicBezTo>
                  <a:cubicBezTo>
                    <a:pt x="14979" y="7843"/>
                    <a:pt x="14924" y="7808"/>
                    <a:pt x="14874" y="7795"/>
                  </a:cubicBezTo>
                  <a:cubicBezTo>
                    <a:pt x="14854" y="7790"/>
                    <a:pt x="14833" y="7788"/>
                    <a:pt x="14811" y="7788"/>
                  </a:cubicBezTo>
                  <a:cubicBezTo>
                    <a:pt x="14790" y="7788"/>
                    <a:pt x="14768" y="7790"/>
                    <a:pt x="14749" y="7796"/>
                  </a:cubicBezTo>
                  <a:cubicBezTo>
                    <a:pt x="14691" y="7815"/>
                    <a:pt x="14646" y="7857"/>
                    <a:pt x="14618" y="7908"/>
                  </a:cubicBezTo>
                  <a:lnTo>
                    <a:pt x="14611" y="7908"/>
                  </a:lnTo>
                  <a:cubicBezTo>
                    <a:pt x="14560" y="7922"/>
                    <a:pt x="14513" y="7954"/>
                    <a:pt x="14486" y="7999"/>
                  </a:cubicBezTo>
                  <a:cubicBezTo>
                    <a:pt x="14460" y="8041"/>
                    <a:pt x="14455" y="8089"/>
                    <a:pt x="14460" y="8136"/>
                  </a:cubicBezTo>
                  <a:cubicBezTo>
                    <a:pt x="14117" y="8362"/>
                    <a:pt x="13953" y="8946"/>
                    <a:pt x="13865" y="9398"/>
                  </a:cubicBezTo>
                  <a:lnTo>
                    <a:pt x="13098" y="9420"/>
                  </a:lnTo>
                  <a:cubicBezTo>
                    <a:pt x="13099" y="9014"/>
                    <a:pt x="13102" y="8607"/>
                    <a:pt x="13103" y="8201"/>
                  </a:cubicBezTo>
                  <a:cubicBezTo>
                    <a:pt x="13312" y="8183"/>
                    <a:pt x="13521" y="8174"/>
                    <a:pt x="13730" y="8174"/>
                  </a:cubicBezTo>
                  <a:cubicBezTo>
                    <a:pt x="13783" y="8174"/>
                    <a:pt x="13836" y="8175"/>
                    <a:pt x="13889" y="8176"/>
                  </a:cubicBezTo>
                  <a:cubicBezTo>
                    <a:pt x="13890" y="8176"/>
                    <a:pt x="13891" y="8176"/>
                    <a:pt x="13892" y="8176"/>
                  </a:cubicBezTo>
                  <a:cubicBezTo>
                    <a:pt x="14033" y="8176"/>
                    <a:pt x="14032" y="7954"/>
                    <a:pt x="13889" y="7953"/>
                  </a:cubicBezTo>
                  <a:cubicBezTo>
                    <a:pt x="13836" y="7952"/>
                    <a:pt x="13783" y="7951"/>
                    <a:pt x="13730" y="7951"/>
                  </a:cubicBezTo>
                  <a:cubicBezTo>
                    <a:pt x="13521" y="7951"/>
                    <a:pt x="13313" y="7960"/>
                    <a:pt x="13105" y="7977"/>
                  </a:cubicBezTo>
                  <a:cubicBezTo>
                    <a:pt x="13111" y="7363"/>
                    <a:pt x="13114" y="6750"/>
                    <a:pt x="13121" y="6135"/>
                  </a:cubicBezTo>
                  <a:cubicBezTo>
                    <a:pt x="13348" y="6141"/>
                    <a:pt x="13575" y="6154"/>
                    <a:pt x="13799" y="6177"/>
                  </a:cubicBezTo>
                  <a:cubicBezTo>
                    <a:pt x="13802" y="6177"/>
                    <a:pt x="13806" y="6178"/>
                    <a:pt x="13809" y="6178"/>
                  </a:cubicBezTo>
                  <a:cubicBezTo>
                    <a:pt x="13864" y="6178"/>
                    <a:pt x="13910" y="6117"/>
                    <a:pt x="13911" y="6064"/>
                  </a:cubicBezTo>
                  <a:cubicBezTo>
                    <a:pt x="13911" y="5999"/>
                    <a:pt x="13859" y="5959"/>
                    <a:pt x="13799" y="5952"/>
                  </a:cubicBezTo>
                  <a:cubicBezTo>
                    <a:pt x="13575" y="5926"/>
                    <a:pt x="13350" y="5915"/>
                    <a:pt x="13124" y="5910"/>
                  </a:cubicBezTo>
                  <a:cubicBezTo>
                    <a:pt x="13131" y="5298"/>
                    <a:pt x="13141" y="4684"/>
                    <a:pt x="13153" y="4071"/>
                  </a:cubicBezTo>
                  <a:cubicBezTo>
                    <a:pt x="13414" y="4013"/>
                    <a:pt x="13675" y="3952"/>
                    <a:pt x="13937" y="3895"/>
                  </a:cubicBezTo>
                  <a:cubicBezTo>
                    <a:pt x="14069" y="3868"/>
                    <a:pt x="14025" y="3676"/>
                    <a:pt x="13903" y="3676"/>
                  </a:cubicBezTo>
                  <a:cubicBezTo>
                    <a:pt x="13895" y="3676"/>
                    <a:pt x="13886" y="3677"/>
                    <a:pt x="13878" y="3679"/>
                  </a:cubicBezTo>
                  <a:cubicBezTo>
                    <a:pt x="13635" y="3730"/>
                    <a:pt x="13396" y="3786"/>
                    <a:pt x="13156" y="3841"/>
                  </a:cubicBezTo>
                  <a:cubicBezTo>
                    <a:pt x="13164" y="3353"/>
                    <a:pt x="13172" y="2864"/>
                    <a:pt x="13183" y="2377"/>
                  </a:cubicBezTo>
                  <a:cubicBezTo>
                    <a:pt x="13425" y="2365"/>
                    <a:pt x="13666" y="2360"/>
                    <a:pt x="13908" y="2360"/>
                  </a:cubicBezTo>
                  <a:cubicBezTo>
                    <a:pt x="14039" y="2360"/>
                    <a:pt x="14170" y="2361"/>
                    <a:pt x="14301" y="2364"/>
                  </a:cubicBezTo>
                  <a:cubicBezTo>
                    <a:pt x="14302" y="2364"/>
                    <a:pt x="14303" y="2364"/>
                    <a:pt x="14304" y="2364"/>
                  </a:cubicBezTo>
                  <a:cubicBezTo>
                    <a:pt x="14444" y="2364"/>
                    <a:pt x="14444" y="2145"/>
                    <a:pt x="14301" y="2141"/>
                  </a:cubicBezTo>
                  <a:cubicBezTo>
                    <a:pt x="14169" y="2137"/>
                    <a:pt x="14036" y="2136"/>
                    <a:pt x="13904" y="2136"/>
                  </a:cubicBezTo>
                  <a:cubicBezTo>
                    <a:pt x="13665" y="2136"/>
                    <a:pt x="13426" y="2141"/>
                    <a:pt x="13186" y="2153"/>
                  </a:cubicBezTo>
                  <a:cubicBezTo>
                    <a:pt x="13201" y="1471"/>
                    <a:pt x="13214" y="790"/>
                    <a:pt x="13232" y="108"/>
                  </a:cubicBezTo>
                  <a:cubicBezTo>
                    <a:pt x="13234" y="37"/>
                    <a:pt x="13179" y="1"/>
                    <a:pt x="13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3"/>
            <p:cNvSpPr/>
            <p:nvPr/>
          </p:nvSpPr>
          <p:spPr>
            <a:xfrm>
              <a:off x="547200" y="3161850"/>
              <a:ext cx="275" cy="225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10" y="1"/>
                  </a:moveTo>
                  <a:lnTo>
                    <a:pt x="10" y="1"/>
                  </a:lnTo>
                  <a:cubicBezTo>
                    <a:pt x="8" y="3"/>
                    <a:pt x="6" y="4"/>
                    <a:pt x="5" y="5"/>
                  </a:cubicBezTo>
                  <a:lnTo>
                    <a:pt x="5" y="5"/>
                  </a:lnTo>
                  <a:cubicBezTo>
                    <a:pt x="7" y="5"/>
                    <a:pt x="7" y="4"/>
                    <a:pt x="9" y="4"/>
                  </a:cubicBezTo>
                  <a:lnTo>
                    <a:pt x="10" y="1"/>
                  </a:ln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3" y="5"/>
                    <a:pt x="3" y="5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lnTo>
                    <a:pt x="2" y="7"/>
                  </a:lnTo>
                  <a:cubicBezTo>
                    <a:pt x="2" y="7"/>
                    <a:pt x="3" y="6"/>
                    <a:pt x="5" y="5"/>
                  </a:cubicBezTo>
                  <a:close/>
                  <a:moveTo>
                    <a:pt x="2" y="7"/>
                  </a:move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1" y="8"/>
                    <a:pt x="2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3"/>
            <p:cNvSpPr/>
            <p:nvPr/>
          </p:nvSpPr>
          <p:spPr>
            <a:xfrm>
              <a:off x="490225" y="3063250"/>
              <a:ext cx="200" cy="125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0"/>
                  </a:moveTo>
                  <a:cubicBezTo>
                    <a:pt x="0" y="2"/>
                    <a:pt x="5" y="5"/>
                    <a:pt x="8" y="5"/>
                  </a:cubicBezTo>
                  <a:cubicBezTo>
                    <a:pt x="8" y="5"/>
                    <a:pt x="6" y="5"/>
                    <a:pt x="6" y="2"/>
                  </a:cubicBezTo>
                  <a:cubicBezTo>
                    <a:pt x="5" y="2"/>
                    <a:pt x="2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3"/>
            <p:cNvSpPr/>
            <p:nvPr/>
          </p:nvSpPr>
          <p:spPr>
            <a:xfrm>
              <a:off x="491050" y="3064175"/>
              <a:ext cx="75" cy="225"/>
            </a:xfrm>
            <a:custGeom>
              <a:avLst/>
              <a:gdLst/>
              <a:ahLst/>
              <a:cxnLst/>
              <a:rect l="l" t="t" r="r" b="b"/>
              <a:pathLst>
                <a:path w="3" h="9" extrusionOk="0">
                  <a:moveTo>
                    <a:pt x="2" y="1"/>
                  </a:moveTo>
                  <a:cubicBezTo>
                    <a:pt x="1" y="5"/>
                    <a:pt x="1" y="7"/>
                    <a:pt x="1" y="8"/>
                  </a:cubicBezTo>
                  <a:cubicBezTo>
                    <a:pt x="1" y="8"/>
                    <a:pt x="2" y="7"/>
                    <a:pt x="2" y="5"/>
                  </a:cubicBezTo>
                  <a:lnTo>
                    <a:pt x="2" y="4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3"/>
            <p:cNvSpPr/>
            <p:nvPr/>
          </p:nvSpPr>
          <p:spPr>
            <a:xfrm>
              <a:off x="489900" y="3063250"/>
              <a:ext cx="175" cy="75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5" y="0"/>
                  </a:moveTo>
                  <a:cubicBezTo>
                    <a:pt x="3" y="0"/>
                    <a:pt x="3" y="2"/>
                    <a:pt x="0" y="2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5" y="3"/>
                    <a:pt x="6" y="1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3"/>
            <p:cNvSpPr/>
            <p:nvPr/>
          </p:nvSpPr>
          <p:spPr>
            <a:xfrm>
              <a:off x="491050" y="3064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3"/>
            <p:cNvSpPr/>
            <p:nvPr/>
          </p:nvSpPr>
          <p:spPr>
            <a:xfrm>
              <a:off x="491050" y="3064325"/>
              <a:ext cx="75" cy="175"/>
            </a:xfrm>
            <a:custGeom>
              <a:avLst/>
              <a:gdLst/>
              <a:ahLst/>
              <a:cxnLst/>
              <a:rect l="l" t="t" r="r" b="b"/>
              <a:pathLst>
                <a:path w="3" h="7" extrusionOk="0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lnTo>
                    <a:pt x="2" y="1"/>
                  </a:lnTo>
                  <a:close/>
                  <a:moveTo>
                    <a:pt x="2" y="1"/>
                  </a:moveTo>
                  <a:lnTo>
                    <a:pt x="1" y="2"/>
                  </a:lnTo>
                  <a:lnTo>
                    <a:pt x="1" y="5"/>
                  </a:lnTo>
                  <a:cubicBezTo>
                    <a:pt x="1" y="5"/>
                    <a:pt x="1" y="2"/>
                    <a:pt x="2" y="1"/>
                  </a:cubicBezTo>
                  <a:close/>
                  <a:moveTo>
                    <a:pt x="2" y="1"/>
                  </a:moveTo>
                  <a:cubicBezTo>
                    <a:pt x="2" y="2"/>
                    <a:pt x="1" y="5"/>
                    <a:pt x="1" y="5"/>
                  </a:cubicBezTo>
                  <a:lnTo>
                    <a:pt x="1" y="7"/>
                  </a:lnTo>
                  <a:cubicBezTo>
                    <a:pt x="1" y="5"/>
                    <a:pt x="2" y="5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3"/>
            <p:cNvSpPr/>
            <p:nvPr/>
          </p:nvSpPr>
          <p:spPr>
            <a:xfrm>
              <a:off x="489125" y="3065275"/>
              <a:ext cx="100" cy="325"/>
            </a:xfrm>
            <a:custGeom>
              <a:avLst/>
              <a:gdLst/>
              <a:ahLst/>
              <a:cxnLst/>
              <a:rect l="l" t="t" r="r" b="b"/>
              <a:pathLst>
                <a:path w="4" h="13" extrusionOk="0">
                  <a:moveTo>
                    <a:pt x="1" y="0"/>
                  </a:moveTo>
                  <a:lnTo>
                    <a:pt x="1" y="5"/>
                  </a:lnTo>
                  <a:cubicBezTo>
                    <a:pt x="1" y="8"/>
                    <a:pt x="4" y="11"/>
                    <a:pt x="4" y="12"/>
                  </a:cubicBezTo>
                  <a:cubicBezTo>
                    <a:pt x="4" y="11"/>
                    <a:pt x="4" y="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3"/>
            <p:cNvSpPr/>
            <p:nvPr/>
          </p:nvSpPr>
          <p:spPr>
            <a:xfrm>
              <a:off x="697300" y="3035800"/>
              <a:ext cx="17475" cy="5950"/>
            </a:xfrm>
            <a:custGeom>
              <a:avLst/>
              <a:gdLst/>
              <a:ahLst/>
              <a:cxnLst/>
              <a:rect l="l" t="t" r="r" b="b"/>
              <a:pathLst>
                <a:path w="699" h="238" extrusionOk="0">
                  <a:moveTo>
                    <a:pt x="590" y="1"/>
                  </a:moveTo>
                  <a:cubicBezTo>
                    <a:pt x="588" y="1"/>
                    <a:pt x="587" y="1"/>
                    <a:pt x="585" y="1"/>
                  </a:cubicBezTo>
                  <a:cubicBezTo>
                    <a:pt x="429" y="4"/>
                    <a:pt x="271" y="10"/>
                    <a:pt x="115" y="12"/>
                  </a:cubicBezTo>
                  <a:cubicBezTo>
                    <a:pt x="57" y="15"/>
                    <a:pt x="1" y="63"/>
                    <a:pt x="2" y="125"/>
                  </a:cubicBezTo>
                  <a:cubicBezTo>
                    <a:pt x="5" y="183"/>
                    <a:pt x="49" y="237"/>
                    <a:pt x="111" y="237"/>
                  </a:cubicBezTo>
                  <a:cubicBezTo>
                    <a:pt x="112" y="237"/>
                    <a:pt x="114" y="237"/>
                    <a:pt x="115" y="237"/>
                  </a:cubicBezTo>
                  <a:cubicBezTo>
                    <a:pt x="271" y="234"/>
                    <a:pt x="429" y="228"/>
                    <a:pt x="585" y="226"/>
                  </a:cubicBezTo>
                  <a:cubicBezTo>
                    <a:pt x="643" y="223"/>
                    <a:pt x="698" y="173"/>
                    <a:pt x="697" y="112"/>
                  </a:cubicBezTo>
                  <a:cubicBezTo>
                    <a:pt x="694" y="55"/>
                    <a:pt x="650" y="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3"/>
            <p:cNvSpPr/>
            <p:nvPr/>
          </p:nvSpPr>
          <p:spPr>
            <a:xfrm>
              <a:off x="715100" y="3023000"/>
              <a:ext cx="17425" cy="29425"/>
            </a:xfrm>
            <a:custGeom>
              <a:avLst/>
              <a:gdLst/>
              <a:ahLst/>
              <a:cxnLst/>
              <a:rect l="l" t="t" r="r" b="b"/>
              <a:pathLst>
                <a:path w="697" h="1177" extrusionOk="0">
                  <a:moveTo>
                    <a:pt x="422" y="0"/>
                  </a:moveTo>
                  <a:cubicBezTo>
                    <a:pt x="395" y="0"/>
                    <a:pt x="368" y="10"/>
                    <a:pt x="349" y="32"/>
                  </a:cubicBezTo>
                  <a:cubicBezTo>
                    <a:pt x="247" y="150"/>
                    <a:pt x="149" y="268"/>
                    <a:pt x="46" y="384"/>
                  </a:cubicBezTo>
                  <a:cubicBezTo>
                    <a:pt x="7" y="429"/>
                    <a:pt x="1" y="495"/>
                    <a:pt x="46" y="542"/>
                  </a:cubicBezTo>
                  <a:cubicBezTo>
                    <a:pt x="67" y="562"/>
                    <a:pt x="98" y="573"/>
                    <a:pt x="128" y="573"/>
                  </a:cubicBezTo>
                  <a:cubicBezTo>
                    <a:pt x="157" y="573"/>
                    <a:pt x="185" y="564"/>
                    <a:pt x="204" y="542"/>
                  </a:cubicBezTo>
                  <a:cubicBezTo>
                    <a:pt x="241" y="498"/>
                    <a:pt x="278" y="455"/>
                    <a:pt x="317" y="411"/>
                  </a:cubicBezTo>
                  <a:cubicBezTo>
                    <a:pt x="330" y="645"/>
                    <a:pt x="376" y="877"/>
                    <a:pt x="460" y="1094"/>
                  </a:cubicBezTo>
                  <a:cubicBezTo>
                    <a:pt x="479" y="1142"/>
                    <a:pt x="519" y="1176"/>
                    <a:pt x="569" y="1176"/>
                  </a:cubicBezTo>
                  <a:cubicBezTo>
                    <a:pt x="578" y="1176"/>
                    <a:pt x="588" y="1175"/>
                    <a:pt x="598" y="1172"/>
                  </a:cubicBezTo>
                  <a:cubicBezTo>
                    <a:pt x="652" y="1158"/>
                    <a:pt x="697" y="1090"/>
                    <a:pt x="675" y="1035"/>
                  </a:cubicBezTo>
                  <a:cubicBezTo>
                    <a:pt x="562" y="740"/>
                    <a:pt x="515" y="429"/>
                    <a:pt x="539" y="111"/>
                  </a:cubicBezTo>
                  <a:cubicBezTo>
                    <a:pt x="545" y="46"/>
                    <a:pt x="482" y="0"/>
                    <a:pt x="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3"/>
            <p:cNvSpPr/>
            <p:nvPr/>
          </p:nvSpPr>
          <p:spPr>
            <a:xfrm>
              <a:off x="626375" y="2962550"/>
              <a:ext cx="10425" cy="5800"/>
            </a:xfrm>
            <a:custGeom>
              <a:avLst/>
              <a:gdLst/>
              <a:ahLst/>
              <a:cxnLst/>
              <a:rect l="l" t="t" r="r" b="b"/>
              <a:pathLst>
                <a:path w="417" h="232" extrusionOk="0">
                  <a:moveTo>
                    <a:pt x="302" y="1"/>
                  </a:moveTo>
                  <a:cubicBezTo>
                    <a:pt x="240" y="4"/>
                    <a:pt x="178" y="5"/>
                    <a:pt x="114" y="7"/>
                  </a:cubicBezTo>
                  <a:cubicBezTo>
                    <a:pt x="85" y="7"/>
                    <a:pt x="56" y="20"/>
                    <a:pt x="34" y="40"/>
                  </a:cubicBezTo>
                  <a:cubicBezTo>
                    <a:pt x="15" y="59"/>
                    <a:pt x="1" y="91"/>
                    <a:pt x="2" y="120"/>
                  </a:cubicBezTo>
                  <a:cubicBezTo>
                    <a:pt x="4" y="149"/>
                    <a:pt x="12" y="178"/>
                    <a:pt x="34" y="200"/>
                  </a:cubicBezTo>
                  <a:cubicBezTo>
                    <a:pt x="56" y="220"/>
                    <a:pt x="83" y="231"/>
                    <a:pt x="114" y="231"/>
                  </a:cubicBezTo>
                  <a:cubicBezTo>
                    <a:pt x="178" y="230"/>
                    <a:pt x="242" y="229"/>
                    <a:pt x="302" y="227"/>
                  </a:cubicBezTo>
                  <a:cubicBezTo>
                    <a:pt x="331" y="227"/>
                    <a:pt x="360" y="214"/>
                    <a:pt x="382" y="194"/>
                  </a:cubicBezTo>
                  <a:cubicBezTo>
                    <a:pt x="402" y="173"/>
                    <a:pt x="417" y="143"/>
                    <a:pt x="415" y="114"/>
                  </a:cubicBezTo>
                  <a:cubicBezTo>
                    <a:pt x="414" y="85"/>
                    <a:pt x="404" y="56"/>
                    <a:pt x="382" y="34"/>
                  </a:cubicBezTo>
                  <a:cubicBezTo>
                    <a:pt x="360" y="14"/>
                    <a:pt x="334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3"/>
            <p:cNvSpPr/>
            <p:nvPr/>
          </p:nvSpPr>
          <p:spPr>
            <a:xfrm>
              <a:off x="639250" y="2949750"/>
              <a:ext cx="11975" cy="24375"/>
            </a:xfrm>
            <a:custGeom>
              <a:avLst/>
              <a:gdLst/>
              <a:ahLst/>
              <a:cxnLst/>
              <a:rect l="l" t="t" r="r" b="b"/>
              <a:pathLst>
                <a:path w="479" h="975" extrusionOk="0">
                  <a:moveTo>
                    <a:pt x="300" y="1"/>
                  </a:moveTo>
                  <a:cubicBezTo>
                    <a:pt x="281" y="1"/>
                    <a:pt x="263" y="6"/>
                    <a:pt x="248" y="17"/>
                  </a:cubicBezTo>
                  <a:cubicBezTo>
                    <a:pt x="190" y="62"/>
                    <a:pt x="131" y="108"/>
                    <a:pt x="73" y="153"/>
                  </a:cubicBezTo>
                  <a:cubicBezTo>
                    <a:pt x="25" y="190"/>
                    <a:pt x="1" y="249"/>
                    <a:pt x="32" y="306"/>
                  </a:cubicBezTo>
                  <a:cubicBezTo>
                    <a:pt x="51" y="337"/>
                    <a:pt x="93" y="362"/>
                    <a:pt x="133" y="362"/>
                  </a:cubicBezTo>
                  <a:cubicBezTo>
                    <a:pt x="152" y="362"/>
                    <a:pt x="170" y="357"/>
                    <a:pt x="185" y="345"/>
                  </a:cubicBezTo>
                  <a:cubicBezTo>
                    <a:pt x="198" y="336"/>
                    <a:pt x="208" y="327"/>
                    <a:pt x="221" y="316"/>
                  </a:cubicBezTo>
                  <a:cubicBezTo>
                    <a:pt x="243" y="496"/>
                    <a:pt x="248" y="678"/>
                    <a:pt x="241" y="859"/>
                  </a:cubicBezTo>
                  <a:cubicBezTo>
                    <a:pt x="243" y="920"/>
                    <a:pt x="294" y="974"/>
                    <a:pt x="349" y="974"/>
                  </a:cubicBezTo>
                  <a:cubicBezTo>
                    <a:pt x="351" y="974"/>
                    <a:pt x="354" y="974"/>
                    <a:pt x="356" y="974"/>
                  </a:cubicBezTo>
                  <a:cubicBezTo>
                    <a:pt x="417" y="971"/>
                    <a:pt x="464" y="925"/>
                    <a:pt x="467" y="862"/>
                  </a:cubicBezTo>
                  <a:cubicBezTo>
                    <a:pt x="479" y="601"/>
                    <a:pt x="459" y="342"/>
                    <a:pt x="414" y="84"/>
                  </a:cubicBezTo>
                  <a:cubicBezTo>
                    <a:pt x="405" y="36"/>
                    <a:pt x="350" y="1"/>
                    <a:pt x="3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3"/>
            <p:cNvSpPr/>
            <p:nvPr/>
          </p:nvSpPr>
          <p:spPr>
            <a:xfrm>
              <a:off x="614275" y="3129600"/>
              <a:ext cx="18400" cy="7025"/>
            </a:xfrm>
            <a:custGeom>
              <a:avLst/>
              <a:gdLst/>
              <a:ahLst/>
              <a:cxnLst/>
              <a:rect l="l" t="t" r="r" b="b"/>
              <a:pathLst>
                <a:path w="736" h="281" extrusionOk="0">
                  <a:moveTo>
                    <a:pt x="109" y="0"/>
                  </a:moveTo>
                  <a:cubicBezTo>
                    <a:pt x="53" y="0"/>
                    <a:pt x="1" y="59"/>
                    <a:pt x="2" y="114"/>
                  </a:cubicBezTo>
                  <a:cubicBezTo>
                    <a:pt x="6" y="179"/>
                    <a:pt x="51" y="218"/>
                    <a:pt x="115" y="225"/>
                  </a:cubicBezTo>
                  <a:cubicBezTo>
                    <a:pt x="283" y="244"/>
                    <a:pt x="452" y="262"/>
                    <a:pt x="623" y="280"/>
                  </a:cubicBezTo>
                  <a:cubicBezTo>
                    <a:pt x="625" y="281"/>
                    <a:pt x="628" y="281"/>
                    <a:pt x="630" y="281"/>
                  </a:cubicBezTo>
                  <a:cubicBezTo>
                    <a:pt x="685" y="281"/>
                    <a:pt x="736" y="221"/>
                    <a:pt x="734" y="167"/>
                  </a:cubicBezTo>
                  <a:cubicBezTo>
                    <a:pt x="731" y="101"/>
                    <a:pt x="685" y="63"/>
                    <a:pt x="623" y="56"/>
                  </a:cubicBezTo>
                  <a:cubicBezTo>
                    <a:pt x="453" y="37"/>
                    <a:pt x="285" y="20"/>
                    <a:pt x="115" y="1"/>
                  </a:cubicBezTo>
                  <a:cubicBezTo>
                    <a:pt x="113" y="1"/>
                    <a:pt x="111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3"/>
            <p:cNvSpPr/>
            <p:nvPr/>
          </p:nvSpPr>
          <p:spPr>
            <a:xfrm>
              <a:off x="633525" y="3120900"/>
              <a:ext cx="22250" cy="26450"/>
            </a:xfrm>
            <a:custGeom>
              <a:avLst/>
              <a:gdLst/>
              <a:ahLst/>
              <a:cxnLst/>
              <a:rect l="l" t="t" r="r" b="b"/>
              <a:pathLst>
                <a:path w="890" h="1058" extrusionOk="0">
                  <a:moveTo>
                    <a:pt x="425" y="449"/>
                  </a:moveTo>
                  <a:cubicBezTo>
                    <a:pt x="427" y="476"/>
                    <a:pt x="430" y="501"/>
                    <a:pt x="432" y="527"/>
                  </a:cubicBezTo>
                  <a:lnTo>
                    <a:pt x="370" y="527"/>
                  </a:lnTo>
                  <a:cubicBezTo>
                    <a:pt x="389" y="501"/>
                    <a:pt x="408" y="476"/>
                    <a:pt x="425" y="449"/>
                  </a:cubicBezTo>
                  <a:close/>
                  <a:moveTo>
                    <a:pt x="491" y="1"/>
                  </a:moveTo>
                  <a:cubicBezTo>
                    <a:pt x="452" y="1"/>
                    <a:pt x="414" y="18"/>
                    <a:pt x="396" y="54"/>
                  </a:cubicBezTo>
                  <a:cubicBezTo>
                    <a:pt x="306" y="236"/>
                    <a:pt x="196" y="404"/>
                    <a:pt x="64" y="557"/>
                  </a:cubicBezTo>
                  <a:cubicBezTo>
                    <a:pt x="0" y="631"/>
                    <a:pt x="42" y="744"/>
                    <a:pt x="144" y="747"/>
                  </a:cubicBezTo>
                  <a:cubicBezTo>
                    <a:pt x="190" y="750"/>
                    <a:pt x="237" y="751"/>
                    <a:pt x="283" y="751"/>
                  </a:cubicBezTo>
                  <a:cubicBezTo>
                    <a:pt x="336" y="751"/>
                    <a:pt x="388" y="750"/>
                    <a:pt x="441" y="747"/>
                  </a:cubicBezTo>
                  <a:lnTo>
                    <a:pt x="441" y="747"/>
                  </a:lnTo>
                  <a:cubicBezTo>
                    <a:pt x="441" y="813"/>
                    <a:pt x="440" y="881"/>
                    <a:pt x="437" y="946"/>
                  </a:cubicBezTo>
                  <a:cubicBezTo>
                    <a:pt x="434" y="1005"/>
                    <a:pt x="490" y="1058"/>
                    <a:pt x="550" y="1058"/>
                  </a:cubicBezTo>
                  <a:cubicBezTo>
                    <a:pt x="614" y="1058"/>
                    <a:pt x="659" y="1007"/>
                    <a:pt x="662" y="946"/>
                  </a:cubicBezTo>
                  <a:cubicBezTo>
                    <a:pt x="666" y="875"/>
                    <a:pt x="667" y="802"/>
                    <a:pt x="666" y="731"/>
                  </a:cubicBezTo>
                  <a:cubicBezTo>
                    <a:pt x="709" y="726"/>
                    <a:pt x="753" y="723"/>
                    <a:pt x="796" y="715"/>
                  </a:cubicBezTo>
                  <a:cubicBezTo>
                    <a:pt x="856" y="707"/>
                    <a:pt x="889" y="630"/>
                    <a:pt x="875" y="578"/>
                  </a:cubicBezTo>
                  <a:cubicBezTo>
                    <a:pt x="857" y="522"/>
                    <a:pt x="809" y="498"/>
                    <a:pt x="756" y="498"/>
                  </a:cubicBezTo>
                  <a:cubicBezTo>
                    <a:pt x="749" y="498"/>
                    <a:pt x="741" y="499"/>
                    <a:pt x="734" y="499"/>
                  </a:cubicBezTo>
                  <a:cubicBezTo>
                    <a:pt x="708" y="504"/>
                    <a:pt x="680" y="504"/>
                    <a:pt x="654" y="507"/>
                  </a:cubicBezTo>
                  <a:cubicBezTo>
                    <a:pt x="644" y="363"/>
                    <a:pt x="625" y="223"/>
                    <a:pt x="601" y="80"/>
                  </a:cubicBezTo>
                  <a:cubicBezTo>
                    <a:pt x="592" y="29"/>
                    <a:pt x="541" y="1"/>
                    <a:pt x="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3"/>
            <p:cNvSpPr/>
            <p:nvPr/>
          </p:nvSpPr>
          <p:spPr>
            <a:xfrm>
              <a:off x="541875" y="2966450"/>
              <a:ext cx="16075" cy="6325"/>
            </a:xfrm>
            <a:custGeom>
              <a:avLst/>
              <a:gdLst/>
              <a:ahLst/>
              <a:cxnLst/>
              <a:rect l="l" t="t" r="r" b="b"/>
              <a:pathLst>
                <a:path w="643" h="253" extrusionOk="0">
                  <a:moveTo>
                    <a:pt x="392" y="234"/>
                  </a:moveTo>
                  <a:cubicBezTo>
                    <a:pt x="394" y="234"/>
                    <a:pt x="397" y="235"/>
                    <a:pt x="399" y="235"/>
                  </a:cubicBezTo>
                  <a:lnTo>
                    <a:pt x="399" y="235"/>
                  </a:lnTo>
                  <a:cubicBezTo>
                    <a:pt x="396" y="234"/>
                    <a:pt x="394" y="234"/>
                    <a:pt x="392" y="234"/>
                  </a:cubicBezTo>
                  <a:lnTo>
                    <a:pt x="392" y="234"/>
                  </a:lnTo>
                  <a:cubicBezTo>
                    <a:pt x="392" y="234"/>
                    <a:pt x="392" y="234"/>
                    <a:pt x="392" y="234"/>
                  </a:cubicBezTo>
                  <a:close/>
                  <a:moveTo>
                    <a:pt x="239" y="0"/>
                  </a:moveTo>
                  <a:cubicBezTo>
                    <a:pt x="198" y="0"/>
                    <a:pt x="156" y="2"/>
                    <a:pt x="115" y="6"/>
                  </a:cubicBezTo>
                  <a:cubicBezTo>
                    <a:pt x="57" y="10"/>
                    <a:pt x="0" y="52"/>
                    <a:pt x="3" y="117"/>
                  </a:cubicBezTo>
                  <a:cubicBezTo>
                    <a:pt x="4" y="172"/>
                    <a:pt x="48" y="229"/>
                    <a:pt x="108" y="229"/>
                  </a:cubicBezTo>
                  <a:cubicBezTo>
                    <a:pt x="110" y="229"/>
                    <a:pt x="112" y="229"/>
                    <a:pt x="115" y="229"/>
                  </a:cubicBezTo>
                  <a:cubicBezTo>
                    <a:pt x="155" y="227"/>
                    <a:pt x="195" y="224"/>
                    <a:pt x="236" y="224"/>
                  </a:cubicBezTo>
                  <a:cubicBezTo>
                    <a:pt x="263" y="224"/>
                    <a:pt x="289" y="225"/>
                    <a:pt x="316" y="228"/>
                  </a:cubicBezTo>
                  <a:cubicBezTo>
                    <a:pt x="332" y="229"/>
                    <a:pt x="351" y="229"/>
                    <a:pt x="367" y="232"/>
                  </a:cubicBezTo>
                  <a:cubicBezTo>
                    <a:pt x="374" y="232"/>
                    <a:pt x="383" y="233"/>
                    <a:pt x="390" y="233"/>
                  </a:cubicBezTo>
                  <a:cubicBezTo>
                    <a:pt x="391" y="233"/>
                    <a:pt x="391" y="234"/>
                    <a:pt x="392" y="234"/>
                  </a:cubicBezTo>
                  <a:lnTo>
                    <a:pt x="392" y="234"/>
                  </a:lnTo>
                  <a:cubicBezTo>
                    <a:pt x="392" y="234"/>
                    <a:pt x="392" y="233"/>
                    <a:pt x="392" y="233"/>
                  </a:cubicBezTo>
                  <a:lnTo>
                    <a:pt x="392" y="233"/>
                  </a:lnTo>
                  <a:cubicBezTo>
                    <a:pt x="392" y="234"/>
                    <a:pt x="392" y="234"/>
                    <a:pt x="392" y="234"/>
                  </a:cubicBezTo>
                  <a:lnTo>
                    <a:pt x="392" y="234"/>
                  </a:lnTo>
                  <a:cubicBezTo>
                    <a:pt x="396" y="234"/>
                    <a:pt x="399" y="235"/>
                    <a:pt x="403" y="235"/>
                  </a:cubicBezTo>
                  <a:cubicBezTo>
                    <a:pt x="402" y="235"/>
                    <a:pt x="401" y="235"/>
                    <a:pt x="399" y="235"/>
                  </a:cubicBezTo>
                  <a:lnTo>
                    <a:pt x="399" y="235"/>
                  </a:lnTo>
                  <a:cubicBezTo>
                    <a:pt x="428" y="240"/>
                    <a:pt x="459" y="243"/>
                    <a:pt x="492" y="249"/>
                  </a:cubicBezTo>
                  <a:cubicBezTo>
                    <a:pt x="501" y="251"/>
                    <a:pt x="510" y="252"/>
                    <a:pt x="519" y="252"/>
                  </a:cubicBezTo>
                  <a:cubicBezTo>
                    <a:pt x="568" y="252"/>
                    <a:pt x="617" y="224"/>
                    <a:pt x="629" y="173"/>
                  </a:cubicBezTo>
                  <a:cubicBezTo>
                    <a:pt x="642" y="116"/>
                    <a:pt x="613" y="46"/>
                    <a:pt x="551" y="35"/>
                  </a:cubicBezTo>
                  <a:cubicBezTo>
                    <a:pt x="449" y="12"/>
                    <a:pt x="345" y="0"/>
                    <a:pt x="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3"/>
            <p:cNvSpPr/>
            <p:nvPr/>
          </p:nvSpPr>
          <p:spPr>
            <a:xfrm>
              <a:off x="551900" y="29722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1" y="0"/>
                  </a:moveTo>
                  <a:cubicBezTo>
                    <a:pt x="4" y="2"/>
                    <a:pt x="4" y="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3"/>
            <p:cNvSpPr/>
            <p:nvPr/>
          </p:nvSpPr>
          <p:spPr>
            <a:xfrm>
              <a:off x="560025" y="2958725"/>
              <a:ext cx="16325" cy="23350"/>
            </a:xfrm>
            <a:custGeom>
              <a:avLst/>
              <a:gdLst/>
              <a:ahLst/>
              <a:cxnLst/>
              <a:rect l="l" t="t" r="r" b="b"/>
              <a:pathLst>
                <a:path w="653" h="934" extrusionOk="0">
                  <a:moveTo>
                    <a:pt x="542" y="0"/>
                  </a:moveTo>
                  <a:cubicBezTo>
                    <a:pt x="541" y="0"/>
                    <a:pt x="540" y="0"/>
                    <a:pt x="540" y="0"/>
                  </a:cubicBezTo>
                  <a:cubicBezTo>
                    <a:pt x="438" y="5"/>
                    <a:pt x="334" y="8"/>
                    <a:pt x="232" y="13"/>
                  </a:cubicBezTo>
                  <a:cubicBezTo>
                    <a:pt x="174" y="15"/>
                    <a:pt x="116" y="63"/>
                    <a:pt x="121" y="126"/>
                  </a:cubicBezTo>
                  <a:cubicBezTo>
                    <a:pt x="128" y="229"/>
                    <a:pt x="121" y="315"/>
                    <a:pt x="95" y="411"/>
                  </a:cubicBezTo>
                  <a:cubicBezTo>
                    <a:pt x="76" y="487"/>
                    <a:pt x="137" y="550"/>
                    <a:pt x="205" y="550"/>
                  </a:cubicBezTo>
                  <a:cubicBezTo>
                    <a:pt x="223" y="550"/>
                    <a:pt x="241" y="546"/>
                    <a:pt x="258" y="537"/>
                  </a:cubicBezTo>
                  <a:lnTo>
                    <a:pt x="261" y="537"/>
                  </a:lnTo>
                  <a:cubicBezTo>
                    <a:pt x="264" y="537"/>
                    <a:pt x="264" y="537"/>
                    <a:pt x="264" y="535"/>
                  </a:cubicBezTo>
                  <a:lnTo>
                    <a:pt x="279" y="535"/>
                  </a:lnTo>
                  <a:lnTo>
                    <a:pt x="295" y="541"/>
                  </a:lnTo>
                  <a:cubicBezTo>
                    <a:pt x="296" y="541"/>
                    <a:pt x="296" y="542"/>
                    <a:pt x="301" y="544"/>
                  </a:cubicBezTo>
                  <a:cubicBezTo>
                    <a:pt x="303" y="548"/>
                    <a:pt x="309" y="550"/>
                    <a:pt x="312" y="554"/>
                  </a:cubicBezTo>
                  <a:lnTo>
                    <a:pt x="318" y="558"/>
                  </a:lnTo>
                  <a:cubicBezTo>
                    <a:pt x="324" y="564"/>
                    <a:pt x="330" y="570"/>
                    <a:pt x="332" y="576"/>
                  </a:cubicBezTo>
                  <a:lnTo>
                    <a:pt x="334" y="576"/>
                  </a:lnTo>
                  <a:cubicBezTo>
                    <a:pt x="337" y="580"/>
                    <a:pt x="341" y="587"/>
                    <a:pt x="345" y="593"/>
                  </a:cubicBezTo>
                  <a:cubicBezTo>
                    <a:pt x="345" y="599"/>
                    <a:pt x="348" y="606"/>
                    <a:pt x="351" y="612"/>
                  </a:cubicBezTo>
                  <a:lnTo>
                    <a:pt x="351" y="619"/>
                  </a:lnTo>
                  <a:lnTo>
                    <a:pt x="351" y="621"/>
                  </a:lnTo>
                  <a:cubicBezTo>
                    <a:pt x="351" y="624"/>
                    <a:pt x="350" y="629"/>
                    <a:pt x="350" y="637"/>
                  </a:cubicBezTo>
                  <a:cubicBezTo>
                    <a:pt x="345" y="641"/>
                    <a:pt x="343" y="650"/>
                    <a:pt x="338" y="656"/>
                  </a:cubicBezTo>
                  <a:lnTo>
                    <a:pt x="338" y="657"/>
                  </a:lnTo>
                  <a:cubicBezTo>
                    <a:pt x="332" y="660"/>
                    <a:pt x="330" y="667"/>
                    <a:pt x="324" y="671"/>
                  </a:cubicBezTo>
                  <a:cubicBezTo>
                    <a:pt x="322" y="673"/>
                    <a:pt x="318" y="677"/>
                    <a:pt x="315" y="679"/>
                  </a:cubicBezTo>
                  <a:cubicBezTo>
                    <a:pt x="311" y="680"/>
                    <a:pt x="308" y="685"/>
                    <a:pt x="308" y="685"/>
                  </a:cubicBezTo>
                  <a:cubicBezTo>
                    <a:pt x="302" y="687"/>
                    <a:pt x="295" y="692"/>
                    <a:pt x="289" y="695"/>
                  </a:cubicBezTo>
                  <a:cubicBezTo>
                    <a:pt x="287" y="696"/>
                    <a:pt x="287" y="696"/>
                    <a:pt x="286" y="696"/>
                  </a:cubicBezTo>
                  <a:lnTo>
                    <a:pt x="248" y="708"/>
                  </a:lnTo>
                  <a:cubicBezTo>
                    <a:pt x="245" y="708"/>
                    <a:pt x="245" y="708"/>
                    <a:pt x="244" y="709"/>
                  </a:cubicBezTo>
                  <a:lnTo>
                    <a:pt x="199" y="709"/>
                  </a:lnTo>
                  <a:cubicBezTo>
                    <a:pt x="185" y="703"/>
                    <a:pt x="167" y="702"/>
                    <a:pt x="153" y="695"/>
                  </a:cubicBezTo>
                  <a:cubicBezTo>
                    <a:pt x="143" y="691"/>
                    <a:pt x="133" y="689"/>
                    <a:pt x="123" y="689"/>
                  </a:cubicBezTo>
                  <a:cubicBezTo>
                    <a:pt x="76" y="689"/>
                    <a:pt x="26" y="728"/>
                    <a:pt x="15" y="773"/>
                  </a:cubicBezTo>
                  <a:cubicBezTo>
                    <a:pt x="0" y="838"/>
                    <a:pt x="35" y="888"/>
                    <a:pt x="93" y="911"/>
                  </a:cubicBezTo>
                  <a:cubicBezTo>
                    <a:pt x="132" y="926"/>
                    <a:pt x="174" y="934"/>
                    <a:pt x="217" y="934"/>
                  </a:cubicBezTo>
                  <a:cubicBezTo>
                    <a:pt x="374" y="934"/>
                    <a:pt x="538" y="833"/>
                    <a:pt x="570" y="673"/>
                  </a:cubicBezTo>
                  <a:cubicBezTo>
                    <a:pt x="601" y="512"/>
                    <a:pt x="483" y="360"/>
                    <a:pt x="337" y="324"/>
                  </a:cubicBezTo>
                  <a:cubicBezTo>
                    <a:pt x="340" y="293"/>
                    <a:pt x="340" y="264"/>
                    <a:pt x="341" y="232"/>
                  </a:cubicBezTo>
                  <a:cubicBezTo>
                    <a:pt x="406" y="231"/>
                    <a:pt x="474" y="228"/>
                    <a:pt x="540" y="225"/>
                  </a:cubicBezTo>
                  <a:cubicBezTo>
                    <a:pt x="598" y="224"/>
                    <a:pt x="653" y="177"/>
                    <a:pt x="651" y="113"/>
                  </a:cubicBezTo>
                  <a:cubicBezTo>
                    <a:pt x="650" y="56"/>
                    <a:pt x="603" y="0"/>
                    <a:pt x="5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3"/>
            <p:cNvSpPr/>
            <p:nvPr/>
          </p:nvSpPr>
          <p:spPr>
            <a:xfrm>
              <a:off x="566500" y="2972025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4" y="0"/>
                  </a:moveTo>
                  <a:cubicBezTo>
                    <a:pt x="3" y="1"/>
                    <a:pt x="2" y="1"/>
                    <a:pt x="2" y="1"/>
                  </a:cubicBezTo>
                  <a:lnTo>
                    <a:pt x="2" y="1"/>
                  </a:lnTo>
                  <a:cubicBezTo>
                    <a:pt x="3" y="1"/>
                    <a:pt x="4" y="1"/>
                    <a:pt x="5" y="0"/>
                  </a:cubicBezTo>
                  <a:close/>
                  <a:moveTo>
                    <a:pt x="2" y="1"/>
                  </a:moveTo>
                  <a:cubicBezTo>
                    <a:pt x="2" y="2"/>
                    <a:pt x="2" y="2"/>
                    <a:pt x="2" y="2"/>
                  </a:cubicBezTo>
                  <a:lnTo>
                    <a:pt x="2" y="2"/>
                  </a:lnTo>
                  <a:cubicBezTo>
                    <a:pt x="3" y="2"/>
                    <a:pt x="2" y="2"/>
                    <a:pt x="2" y="1"/>
                  </a:cubicBezTo>
                  <a:close/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3"/>
            <p:cNvSpPr/>
            <p:nvPr/>
          </p:nvSpPr>
          <p:spPr>
            <a:xfrm>
              <a:off x="551575" y="3183350"/>
              <a:ext cx="12000" cy="6500"/>
            </a:xfrm>
            <a:custGeom>
              <a:avLst/>
              <a:gdLst/>
              <a:ahLst/>
              <a:cxnLst/>
              <a:rect l="l" t="t" r="r" b="b"/>
              <a:pathLst>
                <a:path w="480" h="260" extrusionOk="0">
                  <a:moveTo>
                    <a:pt x="327" y="8"/>
                  </a:moveTo>
                  <a:lnTo>
                    <a:pt x="327" y="8"/>
                  </a:lnTo>
                  <a:cubicBezTo>
                    <a:pt x="322" y="10"/>
                    <a:pt x="316" y="12"/>
                    <a:pt x="311" y="14"/>
                  </a:cubicBezTo>
                  <a:lnTo>
                    <a:pt x="311" y="14"/>
                  </a:lnTo>
                  <a:cubicBezTo>
                    <a:pt x="316" y="12"/>
                    <a:pt x="321" y="9"/>
                    <a:pt x="327" y="8"/>
                  </a:cubicBezTo>
                  <a:close/>
                  <a:moveTo>
                    <a:pt x="365" y="1"/>
                  </a:moveTo>
                  <a:cubicBezTo>
                    <a:pt x="344" y="1"/>
                    <a:pt x="327" y="6"/>
                    <a:pt x="308" y="15"/>
                  </a:cubicBezTo>
                  <a:cubicBezTo>
                    <a:pt x="309" y="15"/>
                    <a:pt x="309" y="15"/>
                    <a:pt x="310" y="15"/>
                  </a:cubicBezTo>
                  <a:lnTo>
                    <a:pt x="310" y="15"/>
                  </a:lnTo>
                  <a:cubicBezTo>
                    <a:pt x="284" y="24"/>
                    <a:pt x="255" y="31"/>
                    <a:pt x="228" y="35"/>
                  </a:cubicBezTo>
                  <a:cubicBezTo>
                    <a:pt x="210" y="37"/>
                    <a:pt x="191" y="38"/>
                    <a:pt x="171" y="38"/>
                  </a:cubicBezTo>
                  <a:cubicBezTo>
                    <a:pt x="156" y="38"/>
                    <a:pt x="140" y="37"/>
                    <a:pt x="124" y="35"/>
                  </a:cubicBezTo>
                  <a:cubicBezTo>
                    <a:pt x="131" y="35"/>
                    <a:pt x="137" y="37"/>
                    <a:pt x="144" y="37"/>
                  </a:cubicBezTo>
                  <a:cubicBezTo>
                    <a:pt x="136" y="34"/>
                    <a:pt x="127" y="33"/>
                    <a:pt x="119" y="33"/>
                  </a:cubicBezTo>
                  <a:cubicBezTo>
                    <a:pt x="113" y="33"/>
                    <a:pt x="107" y="34"/>
                    <a:pt x="101" y="35"/>
                  </a:cubicBezTo>
                  <a:cubicBezTo>
                    <a:pt x="86" y="35"/>
                    <a:pt x="72" y="40"/>
                    <a:pt x="59" y="47"/>
                  </a:cubicBezTo>
                  <a:cubicBezTo>
                    <a:pt x="35" y="60"/>
                    <a:pt x="14" y="88"/>
                    <a:pt x="8" y="115"/>
                  </a:cubicBezTo>
                  <a:cubicBezTo>
                    <a:pt x="1" y="144"/>
                    <a:pt x="2" y="175"/>
                    <a:pt x="18" y="199"/>
                  </a:cubicBezTo>
                  <a:cubicBezTo>
                    <a:pt x="33" y="224"/>
                    <a:pt x="57" y="247"/>
                    <a:pt x="86" y="250"/>
                  </a:cubicBezTo>
                  <a:cubicBezTo>
                    <a:pt x="120" y="256"/>
                    <a:pt x="152" y="260"/>
                    <a:pt x="185" y="260"/>
                  </a:cubicBezTo>
                  <a:cubicBezTo>
                    <a:pt x="205" y="260"/>
                    <a:pt x="225" y="258"/>
                    <a:pt x="246" y="256"/>
                  </a:cubicBezTo>
                  <a:cubicBezTo>
                    <a:pt x="276" y="253"/>
                    <a:pt x="307" y="247"/>
                    <a:pt x="336" y="240"/>
                  </a:cubicBezTo>
                  <a:cubicBezTo>
                    <a:pt x="365" y="231"/>
                    <a:pt x="394" y="220"/>
                    <a:pt x="421" y="206"/>
                  </a:cubicBezTo>
                  <a:cubicBezTo>
                    <a:pt x="444" y="196"/>
                    <a:pt x="466" y="163"/>
                    <a:pt x="472" y="140"/>
                  </a:cubicBezTo>
                  <a:cubicBezTo>
                    <a:pt x="479" y="112"/>
                    <a:pt x="475" y="79"/>
                    <a:pt x="460" y="54"/>
                  </a:cubicBezTo>
                  <a:cubicBezTo>
                    <a:pt x="444" y="31"/>
                    <a:pt x="422" y="9"/>
                    <a:pt x="394" y="4"/>
                  </a:cubicBezTo>
                  <a:cubicBezTo>
                    <a:pt x="385" y="2"/>
                    <a:pt x="373" y="2"/>
                    <a:pt x="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3"/>
            <p:cNvSpPr/>
            <p:nvPr/>
          </p:nvSpPr>
          <p:spPr>
            <a:xfrm>
              <a:off x="567775" y="3170525"/>
              <a:ext cx="15550" cy="23400"/>
            </a:xfrm>
            <a:custGeom>
              <a:avLst/>
              <a:gdLst/>
              <a:ahLst/>
              <a:cxnLst/>
              <a:rect l="l" t="t" r="r" b="b"/>
              <a:pathLst>
                <a:path w="622" h="936" extrusionOk="0">
                  <a:moveTo>
                    <a:pt x="259" y="1"/>
                  </a:moveTo>
                  <a:cubicBezTo>
                    <a:pt x="219" y="1"/>
                    <a:pt x="181" y="19"/>
                    <a:pt x="159" y="56"/>
                  </a:cubicBezTo>
                  <a:cubicBezTo>
                    <a:pt x="120" y="122"/>
                    <a:pt x="77" y="189"/>
                    <a:pt x="37" y="256"/>
                  </a:cubicBezTo>
                  <a:cubicBezTo>
                    <a:pt x="14" y="298"/>
                    <a:pt x="1" y="340"/>
                    <a:pt x="6" y="389"/>
                  </a:cubicBezTo>
                  <a:cubicBezTo>
                    <a:pt x="15" y="450"/>
                    <a:pt x="63" y="492"/>
                    <a:pt x="120" y="512"/>
                  </a:cubicBezTo>
                  <a:cubicBezTo>
                    <a:pt x="137" y="519"/>
                    <a:pt x="157" y="519"/>
                    <a:pt x="178" y="522"/>
                  </a:cubicBezTo>
                  <a:cubicBezTo>
                    <a:pt x="186" y="622"/>
                    <a:pt x="193" y="724"/>
                    <a:pt x="202" y="824"/>
                  </a:cubicBezTo>
                  <a:cubicBezTo>
                    <a:pt x="208" y="880"/>
                    <a:pt x="249" y="936"/>
                    <a:pt x="313" y="936"/>
                  </a:cubicBezTo>
                  <a:cubicBezTo>
                    <a:pt x="314" y="936"/>
                    <a:pt x="314" y="935"/>
                    <a:pt x="315" y="935"/>
                  </a:cubicBezTo>
                  <a:cubicBezTo>
                    <a:pt x="370" y="934"/>
                    <a:pt x="431" y="886"/>
                    <a:pt x="427" y="824"/>
                  </a:cubicBezTo>
                  <a:cubicBezTo>
                    <a:pt x="418" y="718"/>
                    <a:pt x="409" y="614"/>
                    <a:pt x="402" y="508"/>
                  </a:cubicBezTo>
                  <a:cubicBezTo>
                    <a:pt x="454" y="492"/>
                    <a:pt x="505" y="472"/>
                    <a:pt x="547" y="441"/>
                  </a:cubicBezTo>
                  <a:cubicBezTo>
                    <a:pt x="594" y="406"/>
                    <a:pt x="621" y="341"/>
                    <a:pt x="586" y="289"/>
                  </a:cubicBezTo>
                  <a:cubicBezTo>
                    <a:pt x="565" y="258"/>
                    <a:pt x="525" y="235"/>
                    <a:pt x="485" y="235"/>
                  </a:cubicBezTo>
                  <a:cubicBezTo>
                    <a:pt x="467" y="235"/>
                    <a:pt x="449" y="240"/>
                    <a:pt x="433" y="251"/>
                  </a:cubicBezTo>
                  <a:cubicBezTo>
                    <a:pt x="412" y="266"/>
                    <a:pt x="398" y="274"/>
                    <a:pt x="382" y="282"/>
                  </a:cubicBezTo>
                  <a:cubicBezTo>
                    <a:pt x="376" y="225"/>
                    <a:pt x="373" y="167"/>
                    <a:pt x="367" y="111"/>
                  </a:cubicBezTo>
                  <a:cubicBezTo>
                    <a:pt x="363" y="64"/>
                    <a:pt x="334" y="15"/>
                    <a:pt x="286" y="3"/>
                  </a:cubicBezTo>
                  <a:cubicBezTo>
                    <a:pt x="277" y="1"/>
                    <a:pt x="268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3"/>
            <p:cNvSpPr/>
            <p:nvPr/>
          </p:nvSpPr>
          <p:spPr>
            <a:xfrm>
              <a:off x="497475" y="3077725"/>
              <a:ext cx="12350" cy="6175"/>
            </a:xfrm>
            <a:custGeom>
              <a:avLst/>
              <a:gdLst/>
              <a:ahLst/>
              <a:cxnLst/>
              <a:rect l="l" t="t" r="r" b="b"/>
              <a:pathLst>
                <a:path w="494" h="247" extrusionOk="0">
                  <a:moveTo>
                    <a:pt x="122" y="1"/>
                  </a:moveTo>
                  <a:cubicBezTo>
                    <a:pt x="73" y="1"/>
                    <a:pt x="25" y="34"/>
                    <a:pt x="15" y="81"/>
                  </a:cubicBezTo>
                  <a:cubicBezTo>
                    <a:pt x="0" y="143"/>
                    <a:pt x="34" y="198"/>
                    <a:pt x="93" y="219"/>
                  </a:cubicBezTo>
                  <a:cubicBezTo>
                    <a:pt x="150" y="237"/>
                    <a:pt x="210" y="246"/>
                    <a:pt x="270" y="246"/>
                  </a:cubicBezTo>
                  <a:cubicBezTo>
                    <a:pt x="316" y="246"/>
                    <a:pt x="361" y="241"/>
                    <a:pt x="406" y="232"/>
                  </a:cubicBezTo>
                  <a:cubicBezTo>
                    <a:pt x="434" y="226"/>
                    <a:pt x="458" y="203"/>
                    <a:pt x="473" y="181"/>
                  </a:cubicBezTo>
                  <a:cubicBezTo>
                    <a:pt x="487" y="156"/>
                    <a:pt x="493" y="120"/>
                    <a:pt x="484" y="95"/>
                  </a:cubicBezTo>
                  <a:cubicBezTo>
                    <a:pt x="476" y="68"/>
                    <a:pt x="458" y="43"/>
                    <a:pt x="434" y="29"/>
                  </a:cubicBezTo>
                  <a:cubicBezTo>
                    <a:pt x="415" y="19"/>
                    <a:pt x="395" y="14"/>
                    <a:pt x="376" y="14"/>
                  </a:cubicBezTo>
                  <a:cubicBezTo>
                    <a:pt x="367" y="14"/>
                    <a:pt x="357" y="15"/>
                    <a:pt x="348" y="17"/>
                  </a:cubicBezTo>
                  <a:cubicBezTo>
                    <a:pt x="344" y="20"/>
                    <a:pt x="335" y="20"/>
                    <a:pt x="331" y="21"/>
                  </a:cubicBezTo>
                  <a:cubicBezTo>
                    <a:pt x="313" y="23"/>
                    <a:pt x="296" y="24"/>
                    <a:pt x="279" y="24"/>
                  </a:cubicBezTo>
                  <a:cubicBezTo>
                    <a:pt x="261" y="24"/>
                    <a:pt x="244" y="23"/>
                    <a:pt x="226" y="21"/>
                  </a:cubicBezTo>
                  <a:cubicBezTo>
                    <a:pt x="202" y="17"/>
                    <a:pt x="179" y="13"/>
                    <a:pt x="154" y="5"/>
                  </a:cubicBezTo>
                  <a:cubicBezTo>
                    <a:pt x="144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3"/>
            <p:cNvSpPr/>
            <p:nvPr/>
          </p:nvSpPr>
          <p:spPr>
            <a:xfrm>
              <a:off x="510875" y="3068175"/>
              <a:ext cx="14675" cy="26075"/>
            </a:xfrm>
            <a:custGeom>
              <a:avLst/>
              <a:gdLst/>
              <a:ahLst/>
              <a:cxnLst/>
              <a:rect l="l" t="t" r="r" b="b"/>
              <a:pathLst>
                <a:path w="587" h="1043" extrusionOk="0">
                  <a:moveTo>
                    <a:pt x="295" y="1"/>
                  </a:moveTo>
                  <a:cubicBezTo>
                    <a:pt x="259" y="1"/>
                    <a:pt x="223" y="17"/>
                    <a:pt x="204" y="56"/>
                  </a:cubicBezTo>
                  <a:cubicBezTo>
                    <a:pt x="172" y="121"/>
                    <a:pt x="134" y="163"/>
                    <a:pt x="72" y="199"/>
                  </a:cubicBezTo>
                  <a:cubicBezTo>
                    <a:pt x="19" y="229"/>
                    <a:pt x="1" y="298"/>
                    <a:pt x="32" y="351"/>
                  </a:cubicBezTo>
                  <a:cubicBezTo>
                    <a:pt x="52" y="387"/>
                    <a:pt x="89" y="407"/>
                    <a:pt x="128" y="407"/>
                  </a:cubicBezTo>
                  <a:cubicBezTo>
                    <a:pt x="147" y="407"/>
                    <a:pt x="167" y="402"/>
                    <a:pt x="185" y="392"/>
                  </a:cubicBezTo>
                  <a:cubicBezTo>
                    <a:pt x="206" y="380"/>
                    <a:pt x="228" y="366"/>
                    <a:pt x="247" y="348"/>
                  </a:cubicBezTo>
                  <a:cubicBezTo>
                    <a:pt x="295" y="541"/>
                    <a:pt x="331" y="735"/>
                    <a:pt x="354" y="931"/>
                  </a:cubicBezTo>
                  <a:cubicBezTo>
                    <a:pt x="362" y="991"/>
                    <a:pt x="399" y="1043"/>
                    <a:pt x="467" y="1043"/>
                  </a:cubicBezTo>
                  <a:cubicBezTo>
                    <a:pt x="521" y="1043"/>
                    <a:pt x="586" y="992"/>
                    <a:pt x="579" y="931"/>
                  </a:cubicBezTo>
                  <a:cubicBezTo>
                    <a:pt x="544" y="644"/>
                    <a:pt x="489" y="360"/>
                    <a:pt x="409" y="82"/>
                  </a:cubicBezTo>
                  <a:cubicBezTo>
                    <a:pt x="394" y="32"/>
                    <a:pt x="344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3"/>
            <p:cNvSpPr/>
            <p:nvPr/>
          </p:nvSpPr>
          <p:spPr>
            <a:xfrm>
              <a:off x="795600" y="2739075"/>
              <a:ext cx="14450" cy="18525"/>
            </a:xfrm>
            <a:custGeom>
              <a:avLst/>
              <a:gdLst/>
              <a:ahLst/>
              <a:cxnLst/>
              <a:rect l="l" t="t" r="r" b="b"/>
              <a:pathLst>
                <a:path w="578" h="741" extrusionOk="0">
                  <a:moveTo>
                    <a:pt x="296" y="0"/>
                  </a:moveTo>
                  <a:cubicBezTo>
                    <a:pt x="256" y="0"/>
                    <a:pt x="215" y="19"/>
                    <a:pt x="198" y="55"/>
                  </a:cubicBezTo>
                  <a:cubicBezTo>
                    <a:pt x="141" y="159"/>
                    <a:pt x="85" y="262"/>
                    <a:pt x="28" y="368"/>
                  </a:cubicBezTo>
                  <a:cubicBezTo>
                    <a:pt x="1" y="419"/>
                    <a:pt x="14" y="491"/>
                    <a:pt x="69" y="520"/>
                  </a:cubicBezTo>
                  <a:cubicBezTo>
                    <a:pt x="86" y="529"/>
                    <a:pt x="106" y="534"/>
                    <a:pt x="126" y="534"/>
                  </a:cubicBezTo>
                  <a:cubicBezTo>
                    <a:pt x="164" y="534"/>
                    <a:pt x="202" y="516"/>
                    <a:pt x="221" y="479"/>
                  </a:cubicBezTo>
                  <a:lnTo>
                    <a:pt x="264" y="398"/>
                  </a:lnTo>
                  <a:cubicBezTo>
                    <a:pt x="292" y="485"/>
                    <a:pt x="317" y="571"/>
                    <a:pt x="344" y="658"/>
                  </a:cubicBezTo>
                  <a:cubicBezTo>
                    <a:pt x="358" y="705"/>
                    <a:pt x="403" y="740"/>
                    <a:pt x="453" y="740"/>
                  </a:cubicBezTo>
                  <a:cubicBezTo>
                    <a:pt x="462" y="740"/>
                    <a:pt x="472" y="739"/>
                    <a:pt x="482" y="736"/>
                  </a:cubicBezTo>
                  <a:cubicBezTo>
                    <a:pt x="538" y="717"/>
                    <a:pt x="578" y="658"/>
                    <a:pt x="560" y="598"/>
                  </a:cubicBezTo>
                  <a:cubicBezTo>
                    <a:pt x="507" y="426"/>
                    <a:pt x="454" y="253"/>
                    <a:pt x="401" y="81"/>
                  </a:cubicBezTo>
                  <a:cubicBezTo>
                    <a:pt x="388" y="37"/>
                    <a:pt x="351" y="7"/>
                    <a:pt x="308" y="1"/>
                  </a:cubicBezTo>
                  <a:cubicBezTo>
                    <a:pt x="304" y="1"/>
                    <a:pt x="300" y="0"/>
                    <a:pt x="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3"/>
            <p:cNvSpPr/>
            <p:nvPr/>
          </p:nvSpPr>
          <p:spPr>
            <a:xfrm>
              <a:off x="843050" y="2817625"/>
              <a:ext cx="16825" cy="21875"/>
            </a:xfrm>
            <a:custGeom>
              <a:avLst/>
              <a:gdLst/>
              <a:ahLst/>
              <a:cxnLst/>
              <a:rect l="l" t="t" r="r" b="b"/>
              <a:pathLst>
                <a:path w="673" h="875" extrusionOk="0">
                  <a:moveTo>
                    <a:pt x="413" y="578"/>
                  </a:moveTo>
                  <a:lnTo>
                    <a:pt x="416" y="580"/>
                  </a:lnTo>
                  <a:cubicBezTo>
                    <a:pt x="416" y="580"/>
                    <a:pt x="413" y="580"/>
                    <a:pt x="413" y="578"/>
                  </a:cubicBezTo>
                  <a:close/>
                  <a:moveTo>
                    <a:pt x="422" y="595"/>
                  </a:moveTo>
                  <a:lnTo>
                    <a:pt x="422" y="595"/>
                  </a:lnTo>
                  <a:cubicBezTo>
                    <a:pt x="424" y="596"/>
                    <a:pt x="424" y="598"/>
                    <a:pt x="424" y="599"/>
                  </a:cubicBezTo>
                  <a:cubicBezTo>
                    <a:pt x="424" y="598"/>
                    <a:pt x="423" y="597"/>
                    <a:pt x="422" y="595"/>
                  </a:cubicBezTo>
                  <a:close/>
                  <a:moveTo>
                    <a:pt x="386" y="567"/>
                  </a:moveTo>
                  <a:cubicBezTo>
                    <a:pt x="383" y="567"/>
                    <a:pt x="398" y="570"/>
                    <a:pt x="403" y="570"/>
                  </a:cubicBezTo>
                  <a:cubicBezTo>
                    <a:pt x="405" y="573"/>
                    <a:pt x="406" y="573"/>
                    <a:pt x="408" y="575"/>
                  </a:cubicBezTo>
                  <a:lnTo>
                    <a:pt x="411" y="576"/>
                  </a:lnTo>
                  <a:lnTo>
                    <a:pt x="412" y="578"/>
                  </a:lnTo>
                  <a:cubicBezTo>
                    <a:pt x="413" y="580"/>
                    <a:pt x="415" y="583"/>
                    <a:pt x="415" y="585"/>
                  </a:cubicBezTo>
                  <a:lnTo>
                    <a:pt x="418" y="588"/>
                  </a:lnTo>
                  <a:lnTo>
                    <a:pt x="418" y="591"/>
                  </a:lnTo>
                  <a:cubicBezTo>
                    <a:pt x="419" y="593"/>
                    <a:pt x="419" y="598"/>
                    <a:pt x="421" y="601"/>
                  </a:cubicBezTo>
                  <a:lnTo>
                    <a:pt x="421" y="604"/>
                  </a:lnTo>
                  <a:lnTo>
                    <a:pt x="421" y="615"/>
                  </a:lnTo>
                  <a:cubicBezTo>
                    <a:pt x="419" y="620"/>
                    <a:pt x="419" y="625"/>
                    <a:pt x="418" y="627"/>
                  </a:cubicBezTo>
                  <a:lnTo>
                    <a:pt x="418" y="628"/>
                  </a:lnTo>
                  <a:cubicBezTo>
                    <a:pt x="415" y="630"/>
                    <a:pt x="415" y="633"/>
                    <a:pt x="415" y="633"/>
                  </a:cubicBezTo>
                  <a:cubicBezTo>
                    <a:pt x="415" y="633"/>
                    <a:pt x="413" y="634"/>
                    <a:pt x="413" y="636"/>
                  </a:cubicBezTo>
                  <a:lnTo>
                    <a:pt x="412" y="637"/>
                  </a:lnTo>
                  <a:cubicBezTo>
                    <a:pt x="411" y="640"/>
                    <a:pt x="406" y="641"/>
                    <a:pt x="405" y="643"/>
                  </a:cubicBezTo>
                  <a:cubicBezTo>
                    <a:pt x="403" y="643"/>
                    <a:pt x="400" y="644"/>
                    <a:pt x="399" y="647"/>
                  </a:cubicBezTo>
                  <a:lnTo>
                    <a:pt x="398" y="647"/>
                  </a:lnTo>
                  <a:cubicBezTo>
                    <a:pt x="396" y="647"/>
                    <a:pt x="387" y="650"/>
                    <a:pt x="379" y="650"/>
                  </a:cubicBezTo>
                  <a:cubicBezTo>
                    <a:pt x="374" y="650"/>
                    <a:pt x="367" y="651"/>
                    <a:pt x="366" y="651"/>
                  </a:cubicBezTo>
                  <a:lnTo>
                    <a:pt x="353" y="651"/>
                  </a:lnTo>
                  <a:cubicBezTo>
                    <a:pt x="345" y="650"/>
                    <a:pt x="335" y="647"/>
                    <a:pt x="329" y="644"/>
                  </a:cubicBezTo>
                  <a:cubicBezTo>
                    <a:pt x="325" y="643"/>
                    <a:pt x="319" y="641"/>
                    <a:pt x="316" y="637"/>
                  </a:cubicBezTo>
                  <a:cubicBezTo>
                    <a:pt x="312" y="636"/>
                    <a:pt x="311" y="634"/>
                    <a:pt x="306" y="633"/>
                  </a:cubicBezTo>
                  <a:lnTo>
                    <a:pt x="295" y="620"/>
                  </a:lnTo>
                  <a:cubicBezTo>
                    <a:pt x="313" y="612"/>
                    <a:pt x="331" y="601"/>
                    <a:pt x="345" y="585"/>
                  </a:cubicBezTo>
                  <a:lnTo>
                    <a:pt x="345" y="585"/>
                  </a:lnTo>
                  <a:cubicBezTo>
                    <a:pt x="345" y="585"/>
                    <a:pt x="345" y="585"/>
                    <a:pt x="345" y="585"/>
                  </a:cubicBezTo>
                  <a:cubicBezTo>
                    <a:pt x="346" y="585"/>
                    <a:pt x="351" y="580"/>
                    <a:pt x="354" y="575"/>
                  </a:cubicBezTo>
                  <a:cubicBezTo>
                    <a:pt x="358" y="573"/>
                    <a:pt x="361" y="570"/>
                    <a:pt x="362" y="570"/>
                  </a:cubicBezTo>
                  <a:cubicBezTo>
                    <a:pt x="363" y="570"/>
                    <a:pt x="363" y="570"/>
                    <a:pt x="363" y="570"/>
                  </a:cubicBezTo>
                  <a:lnTo>
                    <a:pt x="366" y="570"/>
                  </a:lnTo>
                  <a:cubicBezTo>
                    <a:pt x="367" y="570"/>
                    <a:pt x="373" y="569"/>
                    <a:pt x="376" y="567"/>
                  </a:cubicBezTo>
                  <a:close/>
                  <a:moveTo>
                    <a:pt x="238" y="1"/>
                  </a:moveTo>
                  <a:cubicBezTo>
                    <a:pt x="211" y="1"/>
                    <a:pt x="184" y="11"/>
                    <a:pt x="164" y="32"/>
                  </a:cubicBezTo>
                  <a:cubicBezTo>
                    <a:pt x="66" y="138"/>
                    <a:pt x="12" y="272"/>
                    <a:pt x="6" y="415"/>
                  </a:cubicBezTo>
                  <a:cubicBezTo>
                    <a:pt x="0" y="547"/>
                    <a:pt x="45" y="698"/>
                    <a:pt x="147" y="786"/>
                  </a:cubicBezTo>
                  <a:cubicBezTo>
                    <a:pt x="210" y="843"/>
                    <a:pt x="292" y="875"/>
                    <a:pt x="373" y="875"/>
                  </a:cubicBezTo>
                  <a:cubicBezTo>
                    <a:pt x="439" y="875"/>
                    <a:pt x="504" y="854"/>
                    <a:pt x="558" y="808"/>
                  </a:cubicBezTo>
                  <a:cubicBezTo>
                    <a:pt x="672" y="714"/>
                    <a:pt x="673" y="533"/>
                    <a:pt x="577" y="425"/>
                  </a:cubicBezTo>
                  <a:cubicBezTo>
                    <a:pt x="530" y="375"/>
                    <a:pt x="459" y="343"/>
                    <a:pt x="388" y="343"/>
                  </a:cubicBezTo>
                  <a:cubicBezTo>
                    <a:pt x="382" y="343"/>
                    <a:pt x="376" y="344"/>
                    <a:pt x="370" y="344"/>
                  </a:cubicBezTo>
                  <a:cubicBezTo>
                    <a:pt x="318" y="348"/>
                    <a:pt x="270" y="366"/>
                    <a:pt x="231" y="393"/>
                  </a:cubicBezTo>
                  <a:lnTo>
                    <a:pt x="231" y="388"/>
                  </a:lnTo>
                  <a:cubicBezTo>
                    <a:pt x="231" y="388"/>
                    <a:pt x="234" y="366"/>
                    <a:pt x="237" y="360"/>
                  </a:cubicBezTo>
                  <a:cubicBezTo>
                    <a:pt x="241" y="337"/>
                    <a:pt x="248" y="314"/>
                    <a:pt x="258" y="290"/>
                  </a:cubicBezTo>
                  <a:cubicBezTo>
                    <a:pt x="261" y="282"/>
                    <a:pt x="263" y="277"/>
                    <a:pt x="267" y="270"/>
                  </a:cubicBezTo>
                  <a:cubicBezTo>
                    <a:pt x="273" y="261"/>
                    <a:pt x="277" y="250"/>
                    <a:pt x="283" y="241"/>
                  </a:cubicBezTo>
                  <a:lnTo>
                    <a:pt x="295" y="225"/>
                  </a:lnTo>
                  <a:cubicBezTo>
                    <a:pt x="295" y="222"/>
                    <a:pt x="297" y="219"/>
                    <a:pt x="299" y="215"/>
                  </a:cubicBezTo>
                  <a:cubicBezTo>
                    <a:pt x="302" y="214"/>
                    <a:pt x="302" y="214"/>
                    <a:pt x="302" y="212"/>
                  </a:cubicBezTo>
                  <a:cubicBezTo>
                    <a:pt x="306" y="205"/>
                    <a:pt x="313" y="198"/>
                    <a:pt x="321" y="190"/>
                  </a:cubicBezTo>
                  <a:cubicBezTo>
                    <a:pt x="361" y="147"/>
                    <a:pt x="367" y="74"/>
                    <a:pt x="321" y="32"/>
                  </a:cubicBezTo>
                  <a:cubicBezTo>
                    <a:pt x="298" y="12"/>
                    <a:pt x="268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3"/>
            <p:cNvSpPr/>
            <p:nvPr/>
          </p:nvSpPr>
          <p:spPr>
            <a:xfrm>
              <a:off x="898150" y="2707200"/>
              <a:ext cx="125" cy="200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cubicBezTo>
                    <a:pt x="1" y="5"/>
                    <a:pt x="0" y="7"/>
                    <a:pt x="0" y="7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4" y="3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3"/>
            <p:cNvSpPr/>
            <p:nvPr/>
          </p:nvSpPr>
          <p:spPr>
            <a:xfrm>
              <a:off x="887300" y="2689125"/>
              <a:ext cx="18225" cy="25450"/>
            </a:xfrm>
            <a:custGeom>
              <a:avLst/>
              <a:gdLst/>
              <a:ahLst/>
              <a:cxnLst/>
              <a:rect l="l" t="t" r="r" b="b"/>
              <a:pathLst>
                <a:path w="729" h="1018" extrusionOk="0">
                  <a:moveTo>
                    <a:pt x="267" y="273"/>
                  </a:moveTo>
                  <a:lnTo>
                    <a:pt x="267" y="273"/>
                  </a:lnTo>
                  <a:cubicBezTo>
                    <a:pt x="266" y="273"/>
                    <a:pt x="264" y="276"/>
                    <a:pt x="262" y="280"/>
                  </a:cubicBezTo>
                  <a:lnTo>
                    <a:pt x="262" y="280"/>
                  </a:lnTo>
                  <a:cubicBezTo>
                    <a:pt x="262" y="280"/>
                    <a:pt x="262" y="280"/>
                    <a:pt x="263" y="280"/>
                  </a:cubicBezTo>
                  <a:lnTo>
                    <a:pt x="264" y="278"/>
                  </a:lnTo>
                  <a:cubicBezTo>
                    <a:pt x="266" y="274"/>
                    <a:pt x="267" y="273"/>
                    <a:pt x="267" y="273"/>
                  </a:cubicBezTo>
                  <a:close/>
                  <a:moveTo>
                    <a:pt x="262" y="280"/>
                  </a:moveTo>
                  <a:lnTo>
                    <a:pt x="262" y="280"/>
                  </a:lnTo>
                  <a:cubicBezTo>
                    <a:pt x="260" y="280"/>
                    <a:pt x="262" y="280"/>
                    <a:pt x="260" y="281"/>
                  </a:cubicBezTo>
                  <a:cubicBezTo>
                    <a:pt x="258" y="285"/>
                    <a:pt x="257" y="287"/>
                    <a:pt x="257" y="287"/>
                  </a:cubicBezTo>
                  <a:cubicBezTo>
                    <a:pt x="258" y="287"/>
                    <a:pt x="260" y="283"/>
                    <a:pt x="262" y="280"/>
                  </a:cubicBezTo>
                  <a:close/>
                  <a:moveTo>
                    <a:pt x="237" y="1"/>
                  </a:moveTo>
                  <a:cubicBezTo>
                    <a:pt x="167" y="1"/>
                    <a:pt x="97" y="27"/>
                    <a:pt x="47" y="81"/>
                  </a:cubicBezTo>
                  <a:cubicBezTo>
                    <a:pt x="6" y="125"/>
                    <a:pt x="0" y="197"/>
                    <a:pt x="47" y="238"/>
                  </a:cubicBezTo>
                  <a:cubicBezTo>
                    <a:pt x="69" y="259"/>
                    <a:pt x="99" y="270"/>
                    <a:pt x="129" y="270"/>
                  </a:cubicBezTo>
                  <a:cubicBezTo>
                    <a:pt x="157" y="270"/>
                    <a:pt x="184" y="260"/>
                    <a:pt x="203" y="238"/>
                  </a:cubicBezTo>
                  <a:lnTo>
                    <a:pt x="213" y="229"/>
                  </a:lnTo>
                  <a:cubicBezTo>
                    <a:pt x="215" y="227"/>
                    <a:pt x="216" y="227"/>
                    <a:pt x="218" y="227"/>
                  </a:cubicBezTo>
                  <a:cubicBezTo>
                    <a:pt x="224" y="226"/>
                    <a:pt x="229" y="223"/>
                    <a:pt x="235" y="223"/>
                  </a:cubicBezTo>
                  <a:cubicBezTo>
                    <a:pt x="224" y="226"/>
                    <a:pt x="221" y="227"/>
                    <a:pt x="222" y="227"/>
                  </a:cubicBezTo>
                  <a:cubicBezTo>
                    <a:pt x="224" y="227"/>
                    <a:pt x="234" y="225"/>
                    <a:pt x="238" y="223"/>
                  </a:cubicBezTo>
                  <a:lnTo>
                    <a:pt x="244" y="223"/>
                  </a:lnTo>
                  <a:cubicBezTo>
                    <a:pt x="250" y="226"/>
                    <a:pt x="253" y="227"/>
                    <a:pt x="258" y="227"/>
                  </a:cubicBezTo>
                  <a:cubicBezTo>
                    <a:pt x="260" y="229"/>
                    <a:pt x="264" y="230"/>
                    <a:pt x="267" y="233"/>
                  </a:cubicBezTo>
                  <a:cubicBezTo>
                    <a:pt x="267" y="235"/>
                    <a:pt x="269" y="241"/>
                    <a:pt x="271" y="242"/>
                  </a:cubicBezTo>
                  <a:cubicBezTo>
                    <a:pt x="271" y="248"/>
                    <a:pt x="273" y="258"/>
                    <a:pt x="273" y="258"/>
                  </a:cubicBezTo>
                  <a:lnTo>
                    <a:pt x="273" y="262"/>
                  </a:lnTo>
                  <a:cubicBezTo>
                    <a:pt x="273" y="264"/>
                    <a:pt x="267" y="274"/>
                    <a:pt x="266" y="278"/>
                  </a:cubicBezTo>
                  <a:cubicBezTo>
                    <a:pt x="264" y="280"/>
                    <a:pt x="258" y="285"/>
                    <a:pt x="257" y="288"/>
                  </a:cubicBezTo>
                  <a:lnTo>
                    <a:pt x="245" y="294"/>
                  </a:lnTo>
                  <a:cubicBezTo>
                    <a:pt x="163" y="336"/>
                    <a:pt x="179" y="480"/>
                    <a:pt x="273" y="499"/>
                  </a:cubicBezTo>
                  <a:cubicBezTo>
                    <a:pt x="290" y="503"/>
                    <a:pt x="308" y="509"/>
                    <a:pt x="324" y="513"/>
                  </a:cubicBezTo>
                  <a:lnTo>
                    <a:pt x="338" y="520"/>
                  </a:lnTo>
                  <a:cubicBezTo>
                    <a:pt x="347" y="526"/>
                    <a:pt x="354" y="532"/>
                    <a:pt x="363" y="538"/>
                  </a:cubicBezTo>
                  <a:cubicBezTo>
                    <a:pt x="367" y="539"/>
                    <a:pt x="367" y="539"/>
                    <a:pt x="369" y="541"/>
                  </a:cubicBezTo>
                  <a:lnTo>
                    <a:pt x="373" y="545"/>
                  </a:lnTo>
                  <a:cubicBezTo>
                    <a:pt x="380" y="552"/>
                    <a:pt x="387" y="557"/>
                    <a:pt x="395" y="564"/>
                  </a:cubicBezTo>
                  <a:cubicBezTo>
                    <a:pt x="399" y="570"/>
                    <a:pt x="405" y="577"/>
                    <a:pt x="411" y="583"/>
                  </a:cubicBezTo>
                  <a:lnTo>
                    <a:pt x="411" y="584"/>
                  </a:lnTo>
                  <a:cubicBezTo>
                    <a:pt x="412" y="586"/>
                    <a:pt x="415" y="590"/>
                    <a:pt x="416" y="591"/>
                  </a:cubicBezTo>
                  <a:cubicBezTo>
                    <a:pt x="421" y="599"/>
                    <a:pt x="427" y="607"/>
                    <a:pt x="431" y="617"/>
                  </a:cubicBezTo>
                  <a:lnTo>
                    <a:pt x="435" y="628"/>
                  </a:lnTo>
                  <a:cubicBezTo>
                    <a:pt x="440" y="642"/>
                    <a:pt x="445" y="655"/>
                    <a:pt x="447" y="670"/>
                  </a:cubicBezTo>
                  <a:cubicBezTo>
                    <a:pt x="447" y="675"/>
                    <a:pt x="448" y="683"/>
                    <a:pt x="448" y="686"/>
                  </a:cubicBezTo>
                  <a:cubicBezTo>
                    <a:pt x="448" y="690"/>
                    <a:pt x="447" y="702"/>
                    <a:pt x="447" y="704"/>
                  </a:cubicBezTo>
                  <a:cubicBezTo>
                    <a:pt x="445" y="709"/>
                    <a:pt x="445" y="715"/>
                    <a:pt x="443" y="720"/>
                  </a:cubicBezTo>
                  <a:cubicBezTo>
                    <a:pt x="443" y="721"/>
                    <a:pt x="442" y="722"/>
                    <a:pt x="442" y="723"/>
                  </a:cubicBezTo>
                  <a:lnTo>
                    <a:pt x="442" y="723"/>
                  </a:lnTo>
                  <a:cubicBezTo>
                    <a:pt x="441" y="725"/>
                    <a:pt x="441" y="727"/>
                    <a:pt x="440" y="728"/>
                  </a:cubicBezTo>
                  <a:cubicBezTo>
                    <a:pt x="434" y="731"/>
                    <a:pt x="431" y="735"/>
                    <a:pt x="430" y="742"/>
                  </a:cubicBezTo>
                  <a:cubicBezTo>
                    <a:pt x="424" y="748"/>
                    <a:pt x="419" y="752"/>
                    <a:pt x="415" y="757"/>
                  </a:cubicBezTo>
                  <a:cubicBezTo>
                    <a:pt x="412" y="758"/>
                    <a:pt x="408" y="762"/>
                    <a:pt x="403" y="765"/>
                  </a:cubicBezTo>
                  <a:cubicBezTo>
                    <a:pt x="401" y="767"/>
                    <a:pt x="395" y="771"/>
                    <a:pt x="395" y="773"/>
                  </a:cubicBezTo>
                  <a:cubicBezTo>
                    <a:pt x="389" y="777"/>
                    <a:pt x="383" y="778"/>
                    <a:pt x="379" y="781"/>
                  </a:cubicBezTo>
                  <a:cubicBezTo>
                    <a:pt x="376" y="781"/>
                    <a:pt x="379" y="781"/>
                    <a:pt x="376" y="784"/>
                  </a:cubicBezTo>
                  <a:cubicBezTo>
                    <a:pt x="369" y="786"/>
                    <a:pt x="361" y="788"/>
                    <a:pt x="354" y="791"/>
                  </a:cubicBezTo>
                  <a:cubicBezTo>
                    <a:pt x="353" y="791"/>
                    <a:pt x="344" y="794"/>
                    <a:pt x="338" y="794"/>
                  </a:cubicBezTo>
                  <a:lnTo>
                    <a:pt x="309" y="794"/>
                  </a:lnTo>
                  <a:cubicBezTo>
                    <a:pt x="308" y="794"/>
                    <a:pt x="296" y="791"/>
                    <a:pt x="293" y="788"/>
                  </a:cubicBezTo>
                  <a:cubicBezTo>
                    <a:pt x="290" y="787"/>
                    <a:pt x="290" y="787"/>
                    <a:pt x="289" y="787"/>
                  </a:cubicBezTo>
                  <a:cubicBezTo>
                    <a:pt x="287" y="786"/>
                    <a:pt x="282" y="781"/>
                    <a:pt x="279" y="780"/>
                  </a:cubicBezTo>
                  <a:cubicBezTo>
                    <a:pt x="274" y="777"/>
                    <a:pt x="271" y="773"/>
                    <a:pt x="271" y="771"/>
                  </a:cubicBezTo>
                  <a:cubicBezTo>
                    <a:pt x="251" y="749"/>
                    <a:pt x="221" y="738"/>
                    <a:pt x="192" y="738"/>
                  </a:cubicBezTo>
                  <a:cubicBezTo>
                    <a:pt x="162" y="738"/>
                    <a:pt x="133" y="749"/>
                    <a:pt x="113" y="771"/>
                  </a:cubicBezTo>
                  <a:cubicBezTo>
                    <a:pt x="71" y="817"/>
                    <a:pt x="71" y="883"/>
                    <a:pt x="113" y="928"/>
                  </a:cubicBezTo>
                  <a:cubicBezTo>
                    <a:pt x="170" y="990"/>
                    <a:pt x="246" y="1018"/>
                    <a:pt x="324" y="1018"/>
                  </a:cubicBezTo>
                  <a:cubicBezTo>
                    <a:pt x="450" y="1018"/>
                    <a:pt x="580" y="946"/>
                    <a:pt x="637" y="832"/>
                  </a:cubicBezTo>
                  <a:cubicBezTo>
                    <a:pt x="728" y="652"/>
                    <a:pt x="634" y="452"/>
                    <a:pt x="477" y="348"/>
                  </a:cubicBezTo>
                  <a:cubicBezTo>
                    <a:pt x="506" y="267"/>
                    <a:pt x="501" y="171"/>
                    <a:pt x="445" y="100"/>
                  </a:cubicBezTo>
                  <a:cubicBezTo>
                    <a:pt x="395" y="35"/>
                    <a:pt x="317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3"/>
            <p:cNvSpPr/>
            <p:nvPr/>
          </p:nvSpPr>
          <p:spPr>
            <a:xfrm>
              <a:off x="939275" y="2695000"/>
              <a:ext cx="13575" cy="19575"/>
            </a:xfrm>
            <a:custGeom>
              <a:avLst/>
              <a:gdLst/>
              <a:ahLst/>
              <a:cxnLst/>
              <a:rect l="l" t="t" r="r" b="b"/>
              <a:pathLst>
                <a:path w="543" h="783" extrusionOk="0">
                  <a:moveTo>
                    <a:pt x="299" y="0"/>
                  </a:moveTo>
                  <a:cubicBezTo>
                    <a:pt x="272" y="0"/>
                    <a:pt x="245" y="11"/>
                    <a:pt x="226" y="35"/>
                  </a:cubicBezTo>
                  <a:cubicBezTo>
                    <a:pt x="163" y="117"/>
                    <a:pt x="99" y="201"/>
                    <a:pt x="34" y="284"/>
                  </a:cubicBezTo>
                  <a:cubicBezTo>
                    <a:pt x="15" y="310"/>
                    <a:pt x="0" y="332"/>
                    <a:pt x="0" y="364"/>
                  </a:cubicBezTo>
                  <a:cubicBezTo>
                    <a:pt x="0" y="391"/>
                    <a:pt x="13" y="423"/>
                    <a:pt x="34" y="443"/>
                  </a:cubicBezTo>
                  <a:cubicBezTo>
                    <a:pt x="56" y="463"/>
                    <a:pt x="90" y="476"/>
                    <a:pt x="122" y="476"/>
                  </a:cubicBezTo>
                  <a:cubicBezTo>
                    <a:pt x="149" y="476"/>
                    <a:pt x="176" y="466"/>
                    <a:pt x="193" y="443"/>
                  </a:cubicBezTo>
                  <a:lnTo>
                    <a:pt x="247" y="372"/>
                  </a:lnTo>
                  <a:cubicBezTo>
                    <a:pt x="268" y="481"/>
                    <a:pt x="293" y="593"/>
                    <a:pt x="315" y="701"/>
                  </a:cubicBezTo>
                  <a:cubicBezTo>
                    <a:pt x="324" y="748"/>
                    <a:pt x="375" y="783"/>
                    <a:pt x="423" y="783"/>
                  </a:cubicBezTo>
                  <a:cubicBezTo>
                    <a:pt x="433" y="783"/>
                    <a:pt x="443" y="781"/>
                    <a:pt x="453" y="778"/>
                  </a:cubicBezTo>
                  <a:cubicBezTo>
                    <a:pt x="512" y="759"/>
                    <a:pt x="542" y="703"/>
                    <a:pt x="529" y="640"/>
                  </a:cubicBezTo>
                  <a:cubicBezTo>
                    <a:pt x="492" y="455"/>
                    <a:pt x="454" y="269"/>
                    <a:pt x="413" y="82"/>
                  </a:cubicBezTo>
                  <a:cubicBezTo>
                    <a:pt x="403" y="34"/>
                    <a:pt x="350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3"/>
            <p:cNvSpPr/>
            <p:nvPr/>
          </p:nvSpPr>
          <p:spPr>
            <a:xfrm>
              <a:off x="985925" y="2649750"/>
              <a:ext cx="17125" cy="20075"/>
            </a:xfrm>
            <a:custGeom>
              <a:avLst/>
              <a:gdLst/>
              <a:ahLst/>
              <a:cxnLst/>
              <a:rect l="l" t="t" r="r" b="b"/>
              <a:pathLst>
                <a:path w="685" h="803" extrusionOk="0">
                  <a:moveTo>
                    <a:pt x="198" y="0"/>
                  </a:moveTo>
                  <a:cubicBezTo>
                    <a:pt x="156" y="0"/>
                    <a:pt x="113" y="11"/>
                    <a:pt x="73" y="37"/>
                  </a:cubicBezTo>
                  <a:cubicBezTo>
                    <a:pt x="23" y="67"/>
                    <a:pt x="0" y="138"/>
                    <a:pt x="32" y="189"/>
                  </a:cubicBezTo>
                  <a:cubicBezTo>
                    <a:pt x="55" y="223"/>
                    <a:pt x="93" y="244"/>
                    <a:pt x="132" y="244"/>
                  </a:cubicBezTo>
                  <a:cubicBezTo>
                    <a:pt x="150" y="244"/>
                    <a:pt x="168" y="240"/>
                    <a:pt x="184" y="230"/>
                  </a:cubicBezTo>
                  <a:cubicBezTo>
                    <a:pt x="186" y="227"/>
                    <a:pt x="189" y="227"/>
                    <a:pt x="190" y="225"/>
                  </a:cubicBezTo>
                  <a:cubicBezTo>
                    <a:pt x="193" y="224"/>
                    <a:pt x="196" y="224"/>
                    <a:pt x="197" y="224"/>
                  </a:cubicBezTo>
                  <a:lnTo>
                    <a:pt x="199" y="224"/>
                  </a:lnTo>
                  <a:cubicBezTo>
                    <a:pt x="204" y="225"/>
                    <a:pt x="213" y="230"/>
                    <a:pt x="220" y="230"/>
                  </a:cubicBezTo>
                  <a:cubicBezTo>
                    <a:pt x="222" y="230"/>
                    <a:pt x="222" y="231"/>
                    <a:pt x="222" y="231"/>
                  </a:cubicBezTo>
                  <a:cubicBezTo>
                    <a:pt x="222" y="231"/>
                    <a:pt x="233" y="238"/>
                    <a:pt x="236" y="240"/>
                  </a:cubicBezTo>
                  <a:cubicBezTo>
                    <a:pt x="239" y="240"/>
                    <a:pt x="239" y="241"/>
                    <a:pt x="241" y="241"/>
                  </a:cubicBezTo>
                  <a:cubicBezTo>
                    <a:pt x="247" y="247"/>
                    <a:pt x="251" y="253"/>
                    <a:pt x="257" y="256"/>
                  </a:cubicBezTo>
                  <a:lnTo>
                    <a:pt x="258" y="259"/>
                  </a:lnTo>
                  <a:cubicBezTo>
                    <a:pt x="261" y="261"/>
                    <a:pt x="265" y="269"/>
                    <a:pt x="268" y="270"/>
                  </a:cubicBezTo>
                  <a:cubicBezTo>
                    <a:pt x="271" y="276"/>
                    <a:pt x="273" y="282"/>
                    <a:pt x="277" y="288"/>
                  </a:cubicBezTo>
                  <a:cubicBezTo>
                    <a:pt x="278" y="289"/>
                    <a:pt x="278" y="289"/>
                    <a:pt x="278" y="290"/>
                  </a:cubicBezTo>
                  <a:cubicBezTo>
                    <a:pt x="280" y="296"/>
                    <a:pt x="284" y="306"/>
                    <a:pt x="284" y="309"/>
                  </a:cubicBezTo>
                  <a:lnTo>
                    <a:pt x="284" y="311"/>
                  </a:lnTo>
                  <a:cubicBezTo>
                    <a:pt x="283" y="319"/>
                    <a:pt x="284" y="345"/>
                    <a:pt x="284" y="350"/>
                  </a:cubicBezTo>
                  <a:cubicBezTo>
                    <a:pt x="284" y="353"/>
                    <a:pt x="284" y="354"/>
                    <a:pt x="283" y="356"/>
                  </a:cubicBezTo>
                  <a:lnTo>
                    <a:pt x="277" y="377"/>
                  </a:lnTo>
                  <a:cubicBezTo>
                    <a:pt x="276" y="386"/>
                    <a:pt x="271" y="393"/>
                    <a:pt x="270" y="403"/>
                  </a:cubicBezTo>
                  <a:cubicBezTo>
                    <a:pt x="268" y="406"/>
                    <a:pt x="265" y="412"/>
                    <a:pt x="264" y="415"/>
                  </a:cubicBezTo>
                  <a:cubicBezTo>
                    <a:pt x="263" y="418"/>
                    <a:pt x="262" y="419"/>
                    <a:pt x="263" y="419"/>
                  </a:cubicBezTo>
                  <a:cubicBezTo>
                    <a:pt x="263" y="419"/>
                    <a:pt x="265" y="416"/>
                    <a:pt x="268" y="408"/>
                  </a:cubicBezTo>
                  <a:lnTo>
                    <a:pt x="268" y="408"/>
                  </a:lnTo>
                  <a:cubicBezTo>
                    <a:pt x="268" y="421"/>
                    <a:pt x="249" y="444"/>
                    <a:pt x="242" y="456"/>
                  </a:cubicBezTo>
                  <a:cubicBezTo>
                    <a:pt x="236" y="469"/>
                    <a:pt x="228" y="483"/>
                    <a:pt x="219" y="496"/>
                  </a:cubicBezTo>
                  <a:cubicBezTo>
                    <a:pt x="215" y="501"/>
                    <a:pt x="210" y="508"/>
                    <a:pt x="206" y="514"/>
                  </a:cubicBezTo>
                  <a:cubicBezTo>
                    <a:pt x="204" y="515"/>
                    <a:pt x="204" y="515"/>
                    <a:pt x="204" y="518"/>
                  </a:cubicBezTo>
                  <a:lnTo>
                    <a:pt x="203" y="521"/>
                  </a:lnTo>
                  <a:cubicBezTo>
                    <a:pt x="178" y="550"/>
                    <a:pt x="155" y="577"/>
                    <a:pt x="132" y="604"/>
                  </a:cubicBezTo>
                  <a:cubicBezTo>
                    <a:pt x="102" y="638"/>
                    <a:pt x="90" y="683"/>
                    <a:pt x="109" y="725"/>
                  </a:cubicBezTo>
                  <a:cubicBezTo>
                    <a:pt x="126" y="769"/>
                    <a:pt x="164" y="789"/>
                    <a:pt x="210" y="795"/>
                  </a:cubicBezTo>
                  <a:cubicBezTo>
                    <a:pt x="249" y="800"/>
                    <a:pt x="288" y="802"/>
                    <a:pt x="327" y="802"/>
                  </a:cubicBezTo>
                  <a:cubicBezTo>
                    <a:pt x="414" y="802"/>
                    <a:pt x="502" y="790"/>
                    <a:pt x="589" y="770"/>
                  </a:cubicBezTo>
                  <a:cubicBezTo>
                    <a:pt x="645" y="756"/>
                    <a:pt x="684" y="689"/>
                    <a:pt x="667" y="633"/>
                  </a:cubicBezTo>
                  <a:cubicBezTo>
                    <a:pt x="650" y="583"/>
                    <a:pt x="607" y="552"/>
                    <a:pt x="558" y="552"/>
                  </a:cubicBezTo>
                  <a:cubicBezTo>
                    <a:pt x="549" y="552"/>
                    <a:pt x="539" y="553"/>
                    <a:pt x="529" y="556"/>
                  </a:cubicBezTo>
                  <a:cubicBezTo>
                    <a:pt x="502" y="563"/>
                    <a:pt x="474" y="567"/>
                    <a:pt x="447" y="572"/>
                  </a:cubicBezTo>
                  <a:lnTo>
                    <a:pt x="442" y="572"/>
                  </a:lnTo>
                  <a:cubicBezTo>
                    <a:pt x="438" y="572"/>
                    <a:pt x="436" y="572"/>
                    <a:pt x="432" y="573"/>
                  </a:cubicBezTo>
                  <a:cubicBezTo>
                    <a:pt x="493" y="476"/>
                    <a:pt x="529" y="367"/>
                    <a:pt x="500" y="251"/>
                  </a:cubicBezTo>
                  <a:cubicBezTo>
                    <a:pt x="465" y="116"/>
                    <a:pt x="334" y="0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3"/>
            <p:cNvSpPr/>
            <p:nvPr/>
          </p:nvSpPr>
          <p:spPr>
            <a:xfrm>
              <a:off x="1073525" y="2781400"/>
              <a:ext cx="15425" cy="21150"/>
            </a:xfrm>
            <a:custGeom>
              <a:avLst/>
              <a:gdLst/>
              <a:ahLst/>
              <a:cxnLst/>
              <a:rect l="l" t="t" r="r" b="b"/>
              <a:pathLst>
                <a:path w="617" h="846" extrusionOk="0">
                  <a:moveTo>
                    <a:pt x="411" y="0"/>
                  </a:moveTo>
                  <a:cubicBezTo>
                    <a:pt x="373" y="0"/>
                    <a:pt x="335" y="20"/>
                    <a:pt x="316" y="53"/>
                  </a:cubicBezTo>
                  <a:cubicBezTo>
                    <a:pt x="275" y="126"/>
                    <a:pt x="231" y="196"/>
                    <a:pt x="183" y="264"/>
                  </a:cubicBezTo>
                  <a:cubicBezTo>
                    <a:pt x="160" y="297"/>
                    <a:pt x="136" y="330"/>
                    <a:pt x="110" y="364"/>
                  </a:cubicBezTo>
                  <a:cubicBezTo>
                    <a:pt x="109" y="367"/>
                    <a:pt x="106" y="371"/>
                    <a:pt x="103" y="372"/>
                  </a:cubicBezTo>
                  <a:cubicBezTo>
                    <a:pt x="99" y="380"/>
                    <a:pt x="93" y="387"/>
                    <a:pt x="86" y="394"/>
                  </a:cubicBezTo>
                  <a:cubicBezTo>
                    <a:pt x="71" y="412"/>
                    <a:pt x="57" y="429"/>
                    <a:pt x="42" y="446"/>
                  </a:cubicBezTo>
                  <a:cubicBezTo>
                    <a:pt x="13" y="481"/>
                    <a:pt x="0" y="525"/>
                    <a:pt x="19" y="568"/>
                  </a:cubicBezTo>
                  <a:cubicBezTo>
                    <a:pt x="34" y="603"/>
                    <a:pt x="73" y="640"/>
                    <a:pt x="113" y="640"/>
                  </a:cubicBezTo>
                  <a:cubicBezTo>
                    <a:pt x="116" y="640"/>
                    <a:pt x="119" y="640"/>
                    <a:pt x="122" y="639"/>
                  </a:cubicBezTo>
                  <a:cubicBezTo>
                    <a:pt x="204" y="628"/>
                    <a:pt x="287" y="617"/>
                    <a:pt x="370" y="606"/>
                  </a:cubicBezTo>
                  <a:lnTo>
                    <a:pt x="391" y="764"/>
                  </a:lnTo>
                  <a:cubicBezTo>
                    <a:pt x="399" y="813"/>
                    <a:pt x="454" y="846"/>
                    <a:pt x="503" y="846"/>
                  </a:cubicBezTo>
                  <a:cubicBezTo>
                    <a:pt x="512" y="846"/>
                    <a:pt x="521" y="845"/>
                    <a:pt x="529" y="842"/>
                  </a:cubicBezTo>
                  <a:cubicBezTo>
                    <a:pt x="593" y="822"/>
                    <a:pt x="616" y="768"/>
                    <a:pt x="607" y="704"/>
                  </a:cubicBezTo>
                  <a:cubicBezTo>
                    <a:pt x="578" y="496"/>
                    <a:pt x="548" y="287"/>
                    <a:pt x="519" y="81"/>
                  </a:cubicBezTo>
                  <a:cubicBezTo>
                    <a:pt x="513" y="38"/>
                    <a:pt x="464" y="7"/>
                    <a:pt x="426" y="1"/>
                  </a:cubicBezTo>
                  <a:cubicBezTo>
                    <a:pt x="421" y="1"/>
                    <a:pt x="416" y="0"/>
                    <a:pt x="4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3"/>
            <p:cNvSpPr/>
            <p:nvPr/>
          </p:nvSpPr>
          <p:spPr>
            <a:xfrm>
              <a:off x="1122200" y="2705450"/>
              <a:ext cx="14825" cy="26575"/>
            </a:xfrm>
            <a:custGeom>
              <a:avLst/>
              <a:gdLst/>
              <a:ahLst/>
              <a:cxnLst/>
              <a:rect l="l" t="t" r="r" b="b"/>
              <a:pathLst>
                <a:path w="593" h="1063" extrusionOk="0">
                  <a:moveTo>
                    <a:pt x="481" y="1"/>
                  </a:moveTo>
                  <a:cubicBezTo>
                    <a:pt x="409" y="1"/>
                    <a:pt x="335" y="9"/>
                    <a:pt x="262" y="24"/>
                  </a:cubicBezTo>
                  <a:cubicBezTo>
                    <a:pt x="193" y="40"/>
                    <a:pt x="113" y="60"/>
                    <a:pt x="61" y="112"/>
                  </a:cubicBezTo>
                  <a:cubicBezTo>
                    <a:pt x="0" y="172"/>
                    <a:pt x="10" y="254"/>
                    <a:pt x="19" y="330"/>
                  </a:cubicBezTo>
                  <a:cubicBezTo>
                    <a:pt x="30" y="411"/>
                    <a:pt x="39" y="489"/>
                    <a:pt x="48" y="566"/>
                  </a:cubicBezTo>
                  <a:cubicBezTo>
                    <a:pt x="54" y="611"/>
                    <a:pt x="73" y="649"/>
                    <a:pt x="117" y="668"/>
                  </a:cubicBezTo>
                  <a:cubicBezTo>
                    <a:pt x="131" y="673"/>
                    <a:pt x="146" y="676"/>
                    <a:pt x="160" y="676"/>
                  </a:cubicBezTo>
                  <a:cubicBezTo>
                    <a:pt x="186" y="676"/>
                    <a:pt x="211" y="668"/>
                    <a:pt x="229" y="650"/>
                  </a:cubicBezTo>
                  <a:cubicBezTo>
                    <a:pt x="233" y="653"/>
                    <a:pt x="239" y="656"/>
                    <a:pt x="241" y="656"/>
                  </a:cubicBezTo>
                  <a:cubicBezTo>
                    <a:pt x="249" y="663"/>
                    <a:pt x="257" y="670"/>
                    <a:pt x="264" y="678"/>
                  </a:cubicBezTo>
                  <a:cubicBezTo>
                    <a:pt x="265" y="682"/>
                    <a:pt x="271" y="691"/>
                    <a:pt x="273" y="692"/>
                  </a:cubicBezTo>
                  <a:cubicBezTo>
                    <a:pt x="274" y="698"/>
                    <a:pt x="277" y="699"/>
                    <a:pt x="277" y="699"/>
                  </a:cubicBezTo>
                  <a:cubicBezTo>
                    <a:pt x="277" y="701"/>
                    <a:pt x="277" y="704"/>
                    <a:pt x="278" y="711"/>
                  </a:cubicBezTo>
                  <a:cubicBezTo>
                    <a:pt x="281" y="726"/>
                    <a:pt x="287" y="740"/>
                    <a:pt x="289" y="755"/>
                  </a:cubicBezTo>
                  <a:cubicBezTo>
                    <a:pt x="291" y="763"/>
                    <a:pt x="289" y="792"/>
                    <a:pt x="286" y="801"/>
                  </a:cubicBezTo>
                  <a:cubicBezTo>
                    <a:pt x="283" y="810"/>
                    <a:pt x="283" y="812"/>
                    <a:pt x="284" y="812"/>
                  </a:cubicBezTo>
                  <a:cubicBezTo>
                    <a:pt x="284" y="812"/>
                    <a:pt x="284" y="812"/>
                    <a:pt x="284" y="812"/>
                  </a:cubicBezTo>
                  <a:lnTo>
                    <a:pt x="284" y="812"/>
                  </a:lnTo>
                  <a:cubicBezTo>
                    <a:pt x="283" y="813"/>
                    <a:pt x="281" y="815"/>
                    <a:pt x="278" y="820"/>
                  </a:cubicBezTo>
                  <a:cubicBezTo>
                    <a:pt x="277" y="821"/>
                    <a:pt x="278" y="821"/>
                    <a:pt x="277" y="821"/>
                  </a:cubicBezTo>
                  <a:cubicBezTo>
                    <a:pt x="270" y="826"/>
                    <a:pt x="268" y="828"/>
                    <a:pt x="269" y="828"/>
                  </a:cubicBezTo>
                  <a:cubicBezTo>
                    <a:pt x="269" y="828"/>
                    <a:pt x="271" y="828"/>
                    <a:pt x="273" y="827"/>
                  </a:cubicBezTo>
                  <a:cubicBezTo>
                    <a:pt x="273" y="827"/>
                    <a:pt x="274" y="826"/>
                    <a:pt x="274" y="826"/>
                  </a:cubicBezTo>
                  <a:lnTo>
                    <a:pt x="274" y="826"/>
                  </a:lnTo>
                  <a:cubicBezTo>
                    <a:pt x="274" y="826"/>
                    <a:pt x="274" y="827"/>
                    <a:pt x="274" y="827"/>
                  </a:cubicBezTo>
                  <a:cubicBezTo>
                    <a:pt x="271" y="828"/>
                    <a:pt x="262" y="834"/>
                    <a:pt x="260" y="836"/>
                  </a:cubicBezTo>
                  <a:cubicBezTo>
                    <a:pt x="255" y="837"/>
                    <a:pt x="249" y="837"/>
                    <a:pt x="249" y="839"/>
                  </a:cubicBezTo>
                  <a:lnTo>
                    <a:pt x="244" y="839"/>
                  </a:lnTo>
                  <a:cubicBezTo>
                    <a:pt x="238" y="836"/>
                    <a:pt x="235" y="834"/>
                    <a:pt x="229" y="830"/>
                  </a:cubicBezTo>
                  <a:cubicBezTo>
                    <a:pt x="214" y="819"/>
                    <a:pt x="196" y="814"/>
                    <a:pt x="177" y="814"/>
                  </a:cubicBezTo>
                  <a:cubicBezTo>
                    <a:pt x="137" y="814"/>
                    <a:pt x="96" y="838"/>
                    <a:pt x="77" y="871"/>
                  </a:cubicBezTo>
                  <a:cubicBezTo>
                    <a:pt x="45" y="927"/>
                    <a:pt x="68" y="986"/>
                    <a:pt x="117" y="1023"/>
                  </a:cubicBezTo>
                  <a:cubicBezTo>
                    <a:pt x="154" y="1050"/>
                    <a:pt x="198" y="1062"/>
                    <a:pt x="243" y="1062"/>
                  </a:cubicBezTo>
                  <a:cubicBezTo>
                    <a:pt x="299" y="1062"/>
                    <a:pt x="356" y="1043"/>
                    <a:pt x="400" y="1011"/>
                  </a:cubicBezTo>
                  <a:cubicBezTo>
                    <a:pt x="497" y="940"/>
                    <a:pt x="526" y="823"/>
                    <a:pt x="509" y="707"/>
                  </a:cubicBezTo>
                  <a:cubicBezTo>
                    <a:pt x="494" y="607"/>
                    <a:pt x="439" y="520"/>
                    <a:pt x="357" y="465"/>
                  </a:cubicBezTo>
                  <a:cubicBezTo>
                    <a:pt x="325" y="444"/>
                    <a:pt x="291" y="433"/>
                    <a:pt x="255" y="428"/>
                  </a:cubicBezTo>
                  <a:cubicBezTo>
                    <a:pt x="252" y="415"/>
                    <a:pt x="251" y="401"/>
                    <a:pt x="249" y="388"/>
                  </a:cubicBezTo>
                  <a:cubicBezTo>
                    <a:pt x="245" y="356"/>
                    <a:pt x="242" y="324"/>
                    <a:pt x="238" y="292"/>
                  </a:cubicBezTo>
                  <a:cubicBezTo>
                    <a:pt x="236" y="283"/>
                    <a:pt x="236" y="273"/>
                    <a:pt x="235" y="265"/>
                  </a:cubicBezTo>
                  <a:cubicBezTo>
                    <a:pt x="242" y="263"/>
                    <a:pt x="251" y="262"/>
                    <a:pt x="251" y="262"/>
                  </a:cubicBezTo>
                  <a:cubicBezTo>
                    <a:pt x="277" y="251"/>
                    <a:pt x="302" y="247"/>
                    <a:pt x="329" y="240"/>
                  </a:cubicBezTo>
                  <a:cubicBezTo>
                    <a:pt x="380" y="228"/>
                    <a:pt x="429" y="225"/>
                    <a:pt x="481" y="225"/>
                  </a:cubicBezTo>
                  <a:cubicBezTo>
                    <a:pt x="541" y="225"/>
                    <a:pt x="593" y="175"/>
                    <a:pt x="593" y="112"/>
                  </a:cubicBezTo>
                  <a:cubicBezTo>
                    <a:pt x="593" y="53"/>
                    <a:pt x="544" y="1"/>
                    <a:pt x="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3909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30DD39-C1D0-2AA8-BD36-AA12707FD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6755" y="1111050"/>
            <a:ext cx="5440605" cy="3724996"/>
          </a:xfrm>
        </p:spPr>
        <p:txBody>
          <a:bodyPr/>
          <a:lstStyle/>
          <a:p>
            <a:r>
              <a:rPr lang="fr-FR" sz="1800"/>
              <a:t>Soit f une fonction définie sur R par f(x)= x²-2, cherchons à résoudre l’équation f(x)=0</a:t>
            </a:r>
          </a:p>
          <a:p>
            <a:r>
              <a:rPr lang="fr-FR" sz="1800"/>
              <a:t>Cela reviendrait à trouver une approximation de la racine de 2</a:t>
            </a:r>
          </a:p>
        </p:txBody>
      </p:sp>
    </p:spTree>
    <p:extLst>
      <p:ext uri="{BB962C8B-B14F-4D97-AF65-F5344CB8AC3E}">
        <p14:creationId xmlns:p14="http://schemas.microsoft.com/office/powerpoint/2010/main" val="3663205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C5B083-E82D-6CDC-5F4E-9C9F8852A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950" y="448428"/>
            <a:ext cx="7704000" cy="572700"/>
          </a:xfrm>
        </p:spPr>
        <p:txBody>
          <a:bodyPr/>
          <a:lstStyle/>
          <a:p>
            <a:r>
              <a:rPr lang="fr-FR"/>
              <a:t>Application graphique 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A56D65-DDC9-6E77-BF00-C223FEB78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9949" y="1021128"/>
            <a:ext cx="3429773" cy="3257897"/>
          </a:xfrm>
        </p:spPr>
        <p:txBody>
          <a:bodyPr/>
          <a:lstStyle/>
          <a:p>
            <a:r>
              <a:rPr lang="fr-FR"/>
              <a:t>Tracer la courbe de la fonction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9B0EB73-681A-0E4B-2685-68CF4897B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21" r="9110" b="11224"/>
          <a:stretch/>
        </p:blipFill>
        <p:spPr>
          <a:xfrm>
            <a:off x="1224139" y="1415974"/>
            <a:ext cx="3185583" cy="3725354"/>
          </a:xfrm>
          <a:prstGeom prst="rect">
            <a:avLst/>
          </a:prstGeom>
        </p:spPr>
      </p:pic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6D16D632-4F79-6DB3-D132-C782D5925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0088" y="1021128"/>
            <a:ext cx="4047134" cy="3257897"/>
          </a:xfrm>
        </p:spPr>
        <p:txBody>
          <a:bodyPr/>
          <a:lstStyle/>
          <a:p>
            <a:r>
              <a:rPr lang="fr-FR"/>
              <a:t>Prendre un point x0 proche du point f(x)=0, ici x0=2 et le reporter sur la courbe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08AA296-C371-3DFE-AD2D-9942C8BC14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29" b="7105"/>
          <a:stretch/>
        </p:blipFill>
        <p:spPr>
          <a:xfrm>
            <a:off x="4734280" y="1593829"/>
            <a:ext cx="3429771" cy="354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46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A56D65-DDC9-6E77-BF00-C223FEB78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9949" y="731526"/>
            <a:ext cx="3734653" cy="3547499"/>
          </a:xfrm>
        </p:spPr>
        <p:txBody>
          <a:bodyPr/>
          <a:lstStyle/>
          <a:p>
            <a:r>
              <a:rPr lang="fr-FR"/>
              <a:t>Tracer la tangente à ce point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6D16D632-4F79-6DB3-D132-C782D5925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0088" y="731526"/>
            <a:ext cx="4406894" cy="3547500"/>
          </a:xfrm>
        </p:spPr>
        <p:txBody>
          <a:bodyPr/>
          <a:lstStyle/>
          <a:p>
            <a:r>
              <a:rPr lang="fr-FR"/>
              <a:t>Cette tangente coupe alors l’axe des abscisses en un nouveau point x1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A253C25-884C-950A-71E1-EDC01B0D4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23" y="1021128"/>
            <a:ext cx="3850765" cy="4064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A62A6D0-3F21-020D-1FDE-B9E0F06E0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310" y="1300766"/>
            <a:ext cx="3605368" cy="384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1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11E27B-6E36-F417-E653-374520B65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9949" y="617361"/>
            <a:ext cx="5348105" cy="3661664"/>
          </a:xfrm>
        </p:spPr>
        <p:txBody>
          <a:bodyPr/>
          <a:lstStyle/>
          <a:p>
            <a:r>
              <a:rPr lang="fr-FR"/>
              <a:t>Répéter le même processus plusieurs fois::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BF1EFF5-EAFB-80EB-658B-7BD9D1E0C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29" y="1081963"/>
            <a:ext cx="3381572" cy="360998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D58C1CC-3F95-D5AC-0564-2925035BB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481" y="1326369"/>
            <a:ext cx="3381573" cy="35772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29F69A5-A2D7-2ADF-8D62-1F421A340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224" y="963697"/>
            <a:ext cx="3250044" cy="352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91047"/>
      </p:ext>
    </p:extLst>
  </p:cSld>
  <p:clrMapOvr>
    <a:masterClrMapping/>
  </p:clrMapOvr>
</p:sld>
</file>

<file path=ppt/theme/theme1.xml><?xml version="1.0" encoding="utf-8"?>
<a:theme xmlns:a="http://schemas.openxmlformats.org/drawingml/2006/main" name="Mathematic Reasoning by Slidesgo">
  <a:themeElements>
    <a:clrScheme name="Simple Light">
      <a:dk1>
        <a:srgbClr val="FC6121"/>
      </a:dk1>
      <a:lt1>
        <a:srgbClr val="330005"/>
      </a:lt1>
      <a:dk2>
        <a:srgbClr val="640714"/>
      </a:dk2>
      <a:lt2>
        <a:srgbClr val="F4E2CE"/>
      </a:lt2>
      <a:accent1>
        <a:srgbClr val="A53005"/>
      </a:accent1>
      <a:accent2>
        <a:srgbClr val="D8370B"/>
      </a:accent2>
      <a:accent3>
        <a:srgbClr val="EA1601"/>
      </a:accent3>
      <a:accent4>
        <a:srgbClr val="EF9573"/>
      </a:accent4>
      <a:accent5>
        <a:srgbClr val="FFFFFF"/>
      </a:accent5>
      <a:accent6>
        <a:srgbClr val="FFFFFF"/>
      </a:accent6>
      <a:hlink>
        <a:srgbClr val="33000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Affichage à l'écran (16:9)</PresentationFormat>
  <Slides>14</Slides>
  <Notes>7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Mathematic Reasoning by Slidesgo</vt:lpstr>
      <vt:lpstr>La méthode de Newton</vt:lpstr>
      <vt:lpstr>Isaac Newton </vt:lpstr>
      <vt:lpstr>Ses célèbres découvertes ont bouleversé les sciences </vt:lpstr>
      <vt:lpstr>permet de trouver de manière algorithmique des approximations d’une racine d’une fonction. </vt:lpstr>
      <vt:lpstr>La méthode </vt:lpstr>
      <vt:lpstr>Présentation PowerPoint</vt:lpstr>
      <vt:lpstr>Application graphique :</vt:lpstr>
      <vt:lpstr>Présentation PowerPoint</vt:lpstr>
      <vt:lpstr>Présentation PowerPoint</vt:lpstr>
      <vt:lpstr>Présentation PowerPoint</vt:lpstr>
      <vt:lpstr>Application par le calcul :</vt:lpstr>
      <vt:lpstr>Applications et limites</vt:lpstr>
      <vt:lpstr>Applications </vt:lpstr>
      <vt:lpstr>Limites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méthode de Newton</dc:title>
  <cp:lastModifiedBy>Camille PETIT</cp:lastModifiedBy>
  <cp:revision>1</cp:revision>
  <dcterms:modified xsi:type="dcterms:W3CDTF">2024-02-08T09:15:37Z</dcterms:modified>
</cp:coreProperties>
</file>